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  <p:sldMasterId id="2147483688" r:id="rId2"/>
    <p:sldMasterId id="2147483692" r:id="rId3"/>
  </p:sldMasterIdLst>
  <p:notesMasterIdLst>
    <p:notesMasterId r:id="rId36"/>
  </p:notesMasterIdLst>
  <p:sldIdLst>
    <p:sldId id="256" r:id="rId4"/>
    <p:sldId id="260" r:id="rId5"/>
    <p:sldId id="329" r:id="rId6"/>
    <p:sldId id="262" r:id="rId7"/>
    <p:sldId id="269" r:id="rId8"/>
    <p:sldId id="356" r:id="rId9"/>
    <p:sldId id="331" r:id="rId10"/>
    <p:sldId id="332" r:id="rId11"/>
    <p:sldId id="358" r:id="rId12"/>
    <p:sldId id="300" r:id="rId13"/>
    <p:sldId id="333" r:id="rId14"/>
    <p:sldId id="335" r:id="rId15"/>
    <p:sldId id="336" r:id="rId16"/>
    <p:sldId id="337" r:id="rId17"/>
    <p:sldId id="338" r:id="rId18"/>
    <p:sldId id="341" r:id="rId19"/>
    <p:sldId id="342" r:id="rId20"/>
    <p:sldId id="343" r:id="rId21"/>
    <p:sldId id="357" r:id="rId22"/>
    <p:sldId id="344" r:id="rId23"/>
    <p:sldId id="345" r:id="rId24"/>
    <p:sldId id="354" r:id="rId25"/>
    <p:sldId id="346" r:id="rId26"/>
    <p:sldId id="347" r:id="rId27"/>
    <p:sldId id="348" r:id="rId28"/>
    <p:sldId id="355" r:id="rId29"/>
    <p:sldId id="349" r:id="rId30"/>
    <p:sldId id="350" r:id="rId31"/>
    <p:sldId id="351" r:id="rId32"/>
    <p:sldId id="352" r:id="rId33"/>
    <p:sldId id="353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86C29-2256-4306-A2B2-15E190063E8F}" v="722" dt="2023-01-24T08:44:44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3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00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Dolné" userId="ce5b5320ba6480e4" providerId="LiveId" clId="{38E86C29-2256-4306-A2B2-15E190063E8F}"/>
    <pc:docChg chg="undo redo custSel addSld delSld modSld sldOrd">
      <pc:chgData name="Timo Dolné" userId="ce5b5320ba6480e4" providerId="LiveId" clId="{38E86C29-2256-4306-A2B2-15E190063E8F}" dt="2023-01-24T08:44:44.066" v="2322"/>
      <pc:docMkLst>
        <pc:docMk/>
      </pc:docMkLst>
      <pc:sldChg chg="modSp">
        <pc:chgData name="Timo Dolné" userId="ce5b5320ba6480e4" providerId="LiveId" clId="{38E86C29-2256-4306-A2B2-15E190063E8F}" dt="2023-01-22T20:44:51.510" v="1443" actId="1076"/>
        <pc:sldMkLst>
          <pc:docMk/>
          <pc:sldMk cId="2027214836" sldId="260"/>
        </pc:sldMkLst>
        <pc:spChg chg="mod">
          <ac:chgData name="Timo Dolné" userId="ce5b5320ba6480e4" providerId="LiveId" clId="{38E86C29-2256-4306-A2B2-15E190063E8F}" dt="2023-01-22T20:44:51.510" v="1443" actId="1076"/>
          <ac:spMkLst>
            <pc:docMk/>
            <pc:sldMk cId="2027214836" sldId="260"/>
            <ac:spMk id="3" creationId="{9DEA9345-6D3D-DBD9-78F7-6D2F5F767920}"/>
          </ac:spMkLst>
        </pc:spChg>
        <pc:spChg chg="mod">
          <ac:chgData name="Timo Dolné" userId="ce5b5320ba6480e4" providerId="LiveId" clId="{38E86C29-2256-4306-A2B2-15E190063E8F}" dt="2023-01-22T20:44:51.510" v="1443" actId="1076"/>
          <ac:spMkLst>
            <pc:docMk/>
            <pc:sldMk cId="2027214836" sldId="260"/>
            <ac:spMk id="4" creationId="{F0AA5FAD-3DB0-E8DD-BCF7-5A60FAE0128B}"/>
          </ac:spMkLst>
        </pc:spChg>
        <pc:spChg chg="mod">
          <ac:chgData name="Timo Dolné" userId="ce5b5320ba6480e4" providerId="LiveId" clId="{38E86C29-2256-4306-A2B2-15E190063E8F}" dt="2023-01-22T20:44:51.510" v="1443" actId="1076"/>
          <ac:spMkLst>
            <pc:docMk/>
            <pc:sldMk cId="2027214836" sldId="260"/>
            <ac:spMk id="12" creationId="{5D55B928-E5DB-2CBE-961F-6EC494E76351}"/>
          </ac:spMkLst>
        </pc:spChg>
        <pc:picChg chg="mod">
          <ac:chgData name="Timo Dolné" userId="ce5b5320ba6480e4" providerId="LiveId" clId="{38E86C29-2256-4306-A2B2-15E190063E8F}" dt="2023-01-22T20:44:51.510" v="1443" actId="1076"/>
          <ac:picMkLst>
            <pc:docMk/>
            <pc:sldMk cId="2027214836" sldId="260"/>
            <ac:picMk id="1026" creationId="{23E60401-4968-3207-B706-C43B0EB36B13}"/>
          </ac:picMkLst>
        </pc:picChg>
        <pc:cxnChg chg="mod">
          <ac:chgData name="Timo Dolné" userId="ce5b5320ba6480e4" providerId="LiveId" clId="{38E86C29-2256-4306-A2B2-15E190063E8F}" dt="2023-01-22T20:44:51.510" v="1443" actId="1076"/>
          <ac:cxnSpMkLst>
            <pc:docMk/>
            <pc:sldMk cId="2027214836" sldId="260"/>
            <ac:cxnSpMk id="9" creationId="{5245110C-5A33-4043-E5E3-39CF645DF1DC}"/>
          </ac:cxnSpMkLst>
        </pc:cxnChg>
      </pc:sldChg>
      <pc:sldChg chg="modSp mod">
        <pc:chgData name="Timo Dolné" userId="ce5b5320ba6480e4" providerId="LiveId" clId="{38E86C29-2256-4306-A2B2-15E190063E8F}" dt="2023-01-23T18:06:36.970" v="1870" actId="403"/>
        <pc:sldMkLst>
          <pc:docMk/>
          <pc:sldMk cId="1026725969" sldId="316"/>
        </pc:sldMkLst>
        <pc:spChg chg="mod">
          <ac:chgData name="Timo Dolné" userId="ce5b5320ba6480e4" providerId="LiveId" clId="{38E86C29-2256-4306-A2B2-15E190063E8F}" dt="2023-01-23T18:06:36.970" v="1870" actId="403"/>
          <ac:spMkLst>
            <pc:docMk/>
            <pc:sldMk cId="1026725969" sldId="316"/>
            <ac:spMk id="3" creationId="{5933ADD4-18C3-9E9E-5F1B-F3BA4E028D24}"/>
          </ac:spMkLst>
        </pc:spChg>
      </pc:sldChg>
      <pc:sldChg chg="addSp delSp modSp mod modAnim">
        <pc:chgData name="Timo Dolné" userId="ce5b5320ba6480e4" providerId="LiveId" clId="{38E86C29-2256-4306-A2B2-15E190063E8F}" dt="2023-01-22T17:52:16.612" v="200"/>
        <pc:sldMkLst>
          <pc:docMk/>
          <pc:sldMk cId="4150765897" sldId="331"/>
        </pc:sldMkLst>
        <pc:spChg chg="add mod">
          <ac:chgData name="Timo Dolné" userId="ce5b5320ba6480e4" providerId="LiveId" clId="{38E86C29-2256-4306-A2B2-15E190063E8F}" dt="2023-01-22T17:52:01.164" v="198" actId="1076"/>
          <ac:spMkLst>
            <pc:docMk/>
            <pc:sldMk cId="4150765897" sldId="331"/>
            <ac:spMk id="7" creationId="{B523F68B-D48A-8019-0CC9-E773528C5F4A}"/>
          </ac:spMkLst>
        </pc:spChg>
        <pc:spChg chg="add mod">
          <ac:chgData name="Timo Dolné" userId="ce5b5320ba6480e4" providerId="LiveId" clId="{38E86C29-2256-4306-A2B2-15E190063E8F}" dt="2023-01-22T17:52:01.164" v="198" actId="1076"/>
          <ac:spMkLst>
            <pc:docMk/>
            <pc:sldMk cId="4150765897" sldId="331"/>
            <ac:spMk id="8" creationId="{AA750BB8-722F-7F08-B155-ADA404CA03B3}"/>
          </ac:spMkLst>
        </pc:spChg>
        <pc:spChg chg="add mod">
          <ac:chgData name="Timo Dolné" userId="ce5b5320ba6480e4" providerId="LiveId" clId="{38E86C29-2256-4306-A2B2-15E190063E8F}" dt="2023-01-22T17:52:01.164" v="198" actId="1076"/>
          <ac:spMkLst>
            <pc:docMk/>
            <pc:sldMk cId="4150765897" sldId="331"/>
            <ac:spMk id="9" creationId="{D49C290A-DCCE-F6E2-423A-B7F1100B8B7E}"/>
          </ac:spMkLst>
        </pc:spChg>
        <pc:spChg chg="add mod">
          <ac:chgData name="Timo Dolné" userId="ce5b5320ba6480e4" providerId="LiveId" clId="{38E86C29-2256-4306-A2B2-15E190063E8F}" dt="2023-01-22T17:52:01.164" v="198" actId="1076"/>
          <ac:spMkLst>
            <pc:docMk/>
            <pc:sldMk cId="4150765897" sldId="331"/>
            <ac:spMk id="10" creationId="{D5BDBD0E-7F73-E2CB-E4C1-A5F3F9042819}"/>
          </ac:spMkLst>
        </pc:spChg>
        <pc:spChg chg="add mod">
          <ac:chgData name="Timo Dolné" userId="ce5b5320ba6480e4" providerId="LiveId" clId="{38E86C29-2256-4306-A2B2-15E190063E8F}" dt="2023-01-22T17:51:22.504" v="175" actId="20577"/>
          <ac:spMkLst>
            <pc:docMk/>
            <pc:sldMk cId="4150765897" sldId="331"/>
            <ac:spMk id="11" creationId="{76AFCE1C-2928-219A-F389-B95E22C39AD4}"/>
          </ac:spMkLst>
        </pc:spChg>
        <pc:spChg chg="add mod">
          <ac:chgData name="Timo Dolné" userId="ce5b5320ba6480e4" providerId="LiveId" clId="{38E86C29-2256-4306-A2B2-15E190063E8F}" dt="2023-01-22T17:51:34.685" v="181" actId="20577"/>
          <ac:spMkLst>
            <pc:docMk/>
            <pc:sldMk cId="4150765897" sldId="331"/>
            <ac:spMk id="12" creationId="{18203AF2-5E86-6FFB-91B2-7C9AF6BB6451}"/>
          </ac:spMkLst>
        </pc:spChg>
        <pc:spChg chg="add mod">
          <ac:chgData name="Timo Dolné" userId="ce5b5320ba6480e4" providerId="LiveId" clId="{38E86C29-2256-4306-A2B2-15E190063E8F}" dt="2023-01-22T17:51:47.057" v="191" actId="20577"/>
          <ac:spMkLst>
            <pc:docMk/>
            <pc:sldMk cId="4150765897" sldId="331"/>
            <ac:spMk id="13" creationId="{CF1CE4BC-278A-865B-D35A-8D3F666DDA6F}"/>
          </ac:spMkLst>
        </pc:spChg>
        <pc:spChg chg="add mod">
          <ac:chgData name="Timo Dolné" userId="ce5b5320ba6480e4" providerId="LiveId" clId="{38E86C29-2256-4306-A2B2-15E190063E8F}" dt="2023-01-22T17:51:55.842" v="197" actId="20577"/>
          <ac:spMkLst>
            <pc:docMk/>
            <pc:sldMk cId="4150765897" sldId="331"/>
            <ac:spMk id="14" creationId="{D6F599D6-7C23-CCA1-76D6-794AF604DC56}"/>
          </ac:spMkLst>
        </pc:spChg>
        <pc:picChg chg="add del mod">
          <ac:chgData name="Timo Dolné" userId="ce5b5320ba6480e4" providerId="LiveId" clId="{38E86C29-2256-4306-A2B2-15E190063E8F}" dt="2023-01-22T17:45:11.671" v="2" actId="478"/>
          <ac:picMkLst>
            <pc:docMk/>
            <pc:sldMk cId="4150765897" sldId="331"/>
            <ac:picMk id="6" creationId="{528DE0B5-E9FF-9548-C185-1B7642FB91A8}"/>
          </ac:picMkLst>
        </pc:picChg>
        <pc:picChg chg="add mod">
          <ac:chgData name="Timo Dolné" userId="ce5b5320ba6480e4" providerId="LiveId" clId="{38E86C29-2256-4306-A2B2-15E190063E8F}" dt="2023-01-22T17:48:37.981" v="49" actId="1076"/>
          <ac:picMkLst>
            <pc:docMk/>
            <pc:sldMk cId="4150765897" sldId="331"/>
            <ac:picMk id="1026" creationId="{C50B045C-FE5F-8695-0AB1-4F86325B08CD}"/>
          </ac:picMkLst>
        </pc:picChg>
        <pc:picChg chg="add mod">
          <ac:chgData name="Timo Dolné" userId="ce5b5320ba6480e4" providerId="LiveId" clId="{38E86C29-2256-4306-A2B2-15E190063E8F}" dt="2023-01-22T17:48:40.823" v="50" actId="1076"/>
          <ac:picMkLst>
            <pc:docMk/>
            <pc:sldMk cId="4150765897" sldId="331"/>
            <ac:picMk id="1028" creationId="{3792687C-49B1-C990-4821-9F1922B9BC8F}"/>
          </ac:picMkLst>
        </pc:picChg>
        <pc:picChg chg="add mod">
          <ac:chgData name="Timo Dolné" userId="ce5b5320ba6480e4" providerId="LiveId" clId="{38E86C29-2256-4306-A2B2-15E190063E8F}" dt="2023-01-22T17:48:43.287" v="51" actId="1076"/>
          <ac:picMkLst>
            <pc:docMk/>
            <pc:sldMk cId="4150765897" sldId="331"/>
            <ac:picMk id="1030" creationId="{1DC3627F-1C40-60FB-15EA-8D25D3092F19}"/>
          </ac:picMkLst>
        </pc:picChg>
        <pc:picChg chg="add mod">
          <ac:chgData name="Timo Dolné" userId="ce5b5320ba6480e4" providerId="LiveId" clId="{38E86C29-2256-4306-A2B2-15E190063E8F}" dt="2023-01-22T17:48:46.995" v="52" actId="1076"/>
          <ac:picMkLst>
            <pc:docMk/>
            <pc:sldMk cId="4150765897" sldId="331"/>
            <ac:picMk id="1032" creationId="{281429BE-5C2E-8F72-0BFF-E508D0E8D234}"/>
          </ac:picMkLst>
        </pc:picChg>
        <pc:picChg chg="add mod">
          <ac:chgData name="Timo Dolné" userId="ce5b5320ba6480e4" providerId="LiveId" clId="{38E86C29-2256-4306-A2B2-15E190063E8F}" dt="2023-01-22T17:48:50.584" v="53" actId="1076"/>
          <ac:picMkLst>
            <pc:docMk/>
            <pc:sldMk cId="4150765897" sldId="331"/>
            <ac:picMk id="1034" creationId="{44767E00-36D6-7F19-C795-91D25BAA04EE}"/>
          </ac:picMkLst>
        </pc:picChg>
        <pc:picChg chg="add mod">
          <ac:chgData name="Timo Dolné" userId="ce5b5320ba6480e4" providerId="LiveId" clId="{38E86C29-2256-4306-A2B2-15E190063E8F}" dt="2023-01-22T17:48:54.015" v="54" actId="1076"/>
          <ac:picMkLst>
            <pc:docMk/>
            <pc:sldMk cId="4150765897" sldId="331"/>
            <ac:picMk id="1036" creationId="{42EFAF1C-494A-68FE-DC58-49F867CA8AFB}"/>
          </ac:picMkLst>
        </pc:picChg>
        <pc:picChg chg="add mod">
          <ac:chgData name="Timo Dolné" userId="ce5b5320ba6480e4" providerId="LiveId" clId="{38E86C29-2256-4306-A2B2-15E190063E8F}" dt="2023-01-22T17:48:56.613" v="55" actId="1076"/>
          <ac:picMkLst>
            <pc:docMk/>
            <pc:sldMk cId="4150765897" sldId="331"/>
            <ac:picMk id="1038" creationId="{064AD3A9-99EF-A425-DAFC-BE27770053AC}"/>
          </ac:picMkLst>
        </pc:picChg>
        <pc:picChg chg="add mod">
          <ac:chgData name="Timo Dolné" userId="ce5b5320ba6480e4" providerId="LiveId" clId="{38E86C29-2256-4306-A2B2-15E190063E8F}" dt="2023-01-22T17:49:04.308" v="56" actId="1076"/>
          <ac:picMkLst>
            <pc:docMk/>
            <pc:sldMk cId="4150765897" sldId="331"/>
            <ac:picMk id="1040" creationId="{52BAAF12-0898-0C85-A481-6FC150C88CBC}"/>
          </ac:picMkLst>
        </pc:picChg>
      </pc:sldChg>
      <pc:sldChg chg="del">
        <pc:chgData name="Timo Dolné" userId="ce5b5320ba6480e4" providerId="LiveId" clId="{38E86C29-2256-4306-A2B2-15E190063E8F}" dt="2023-01-22T18:02:23.802" v="212" actId="47"/>
        <pc:sldMkLst>
          <pc:docMk/>
          <pc:sldMk cId="829420733" sldId="334"/>
        </pc:sldMkLst>
      </pc:sldChg>
      <pc:sldChg chg="addSp delSp modSp add mod ord modAnim">
        <pc:chgData name="Timo Dolné" userId="ce5b5320ba6480e4" providerId="LiveId" clId="{38E86C29-2256-4306-A2B2-15E190063E8F}" dt="2023-01-22T19:45:23.778" v="1179"/>
        <pc:sldMkLst>
          <pc:docMk/>
          <pc:sldMk cId="2235350715" sldId="335"/>
        </pc:sldMkLst>
        <pc:spChg chg="mod">
          <ac:chgData name="Timo Dolné" userId="ce5b5320ba6480e4" providerId="LiveId" clId="{38E86C29-2256-4306-A2B2-15E190063E8F}" dt="2023-01-22T18:03:18.662" v="273" actId="20577"/>
          <ac:spMkLst>
            <pc:docMk/>
            <pc:sldMk cId="2235350715" sldId="335"/>
            <ac:spMk id="2" creationId="{AAEAACF8-110C-9956-7562-F0757778DF1C}"/>
          </ac:spMkLst>
        </pc:spChg>
        <pc:spChg chg="del">
          <ac:chgData name="Timo Dolné" userId="ce5b5320ba6480e4" providerId="LiveId" clId="{38E86C29-2256-4306-A2B2-15E190063E8F}" dt="2023-01-22T17:53:19.350" v="202" actId="478"/>
          <ac:spMkLst>
            <pc:docMk/>
            <pc:sldMk cId="2235350715" sldId="335"/>
            <ac:spMk id="3" creationId="{4368F0B0-1EA0-6739-4B50-2F9372ECD3BE}"/>
          </ac:spMkLst>
        </pc:spChg>
        <pc:spChg chg="add mod">
          <ac:chgData name="Timo Dolné" userId="ce5b5320ba6480e4" providerId="LiveId" clId="{38E86C29-2256-4306-A2B2-15E190063E8F}" dt="2023-01-22T18:02:34.869" v="216" actId="1076"/>
          <ac:spMkLst>
            <pc:docMk/>
            <pc:sldMk cId="2235350715" sldId="335"/>
            <ac:spMk id="6" creationId="{4C31FB86-7D94-E44A-BA5A-A91F18546833}"/>
          </ac:spMkLst>
        </pc:spChg>
        <pc:spChg chg="mod">
          <ac:chgData name="Timo Dolné" userId="ce5b5320ba6480e4" providerId="LiveId" clId="{38E86C29-2256-4306-A2B2-15E190063E8F}" dt="2023-01-22T18:03:26.891" v="274" actId="1076"/>
          <ac:spMkLst>
            <pc:docMk/>
            <pc:sldMk cId="2235350715" sldId="335"/>
            <ac:spMk id="7" creationId="{B523F68B-D48A-8019-0CC9-E773528C5F4A}"/>
          </ac:spMkLst>
        </pc:spChg>
        <pc:spChg chg="mod">
          <ac:chgData name="Timo Dolné" userId="ce5b5320ba6480e4" providerId="LiveId" clId="{38E86C29-2256-4306-A2B2-15E190063E8F}" dt="2023-01-22T18:03:26.891" v="274" actId="1076"/>
          <ac:spMkLst>
            <pc:docMk/>
            <pc:sldMk cId="2235350715" sldId="335"/>
            <ac:spMk id="8" creationId="{AA750BB8-722F-7F08-B155-ADA404CA03B3}"/>
          </ac:spMkLst>
        </pc:spChg>
        <pc:spChg chg="del">
          <ac:chgData name="Timo Dolné" userId="ce5b5320ba6480e4" providerId="LiveId" clId="{38E86C29-2256-4306-A2B2-15E190063E8F}" dt="2023-01-22T17:53:19.350" v="202" actId="478"/>
          <ac:spMkLst>
            <pc:docMk/>
            <pc:sldMk cId="2235350715" sldId="335"/>
            <ac:spMk id="9" creationId="{D49C290A-DCCE-F6E2-423A-B7F1100B8B7E}"/>
          </ac:spMkLst>
        </pc:spChg>
        <pc:spChg chg="del">
          <ac:chgData name="Timo Dolné" userId="ce5b5320ba6480e4" providerId="LiveId" clId="{38E86C29-2256-4306-A2B2-15E190063E8F}" dt="2023-01-22T17:53:19.350" v="202" actId="478"/>
          <ac:spMkLst>
            <pc:docMk/>
            <pc:sldMk cId="2235350715" sldId="335"/>
            <ac:spMk id="10" creationId="{D5BDBD0E-7F73-E2CB-E4C1-A5F3F9042819}"/>
          </ac:spMkLst>
        </pc:spChg>
        <pc:spChg chg="del">
          <ac:chgData name="Timo Dolné" userId="ce5b5320ba6480e4" providerId="LiveId" clId="{38E86C29-2256-4306-A2B2-15E190063E8F}" dt="2023-01-22T17:53:19.350" v="202" actId="478"/>
          <ac:spMkLst>
            <pc:docMk/>
            <pc:sldMk cId="2235350715" sldId="335"/>
            <ac:spMk id="11" creationId="{76AFCE1C-2928-219A-F389-B95E22C39AD4}"/>
          </ac:spMkLst>
        </pc:spChg>
        <pc:spChg chg="del">
          <ac:chgData name="Timo Dolné" userId="ce5b5320ba6480e4" providerId="LiveId" clId="{38E86C29-2256-4306-A2B2-15E190063E8F}" dt="2023-01-22T17:53:19.350" v="202" actId="478"/>
          <ac:spMkLst>
            <pc:docMk/>
            <pc:sldMk cId="2235350715" sldId="335"/>
            <ac:spMk id="12" creationId="{18203AF2-5E86-6FFB-91B2-7C9AF6BB6451}"/>
          </ac:spMkLst>
        </pc:spChg>
        <pc:spChg chg="mod">
          <ac:chgData name="Timo Dolné" userId="ce5b5320ba6480e4" providerId="LiveId" clId="{38E86C29-2256-4306-A2B2-15E190063E8F}" dt="2023-01-22T18:03:26.891" v="274" actId="1076"/>
          <ac:spMkLst>
            <pc:docMk/>
            <pc:sldMk cId="2235350715" sldId="335"/>
            <ac:spMk id="13" creationId="{CF1CE4BC-278A-865B-D35A-8D3F666DDA6F}"/>
          </ac:spMkLst>
        </pc:spChg>
        <pc:spChg chg="mod">
          <ac:chgData name="Timo Dolné" userId="ce5b5320ba6480e4" providerId="LiveId" clId="{38E86C29-2256-4306-A2B2-15E190063E8F}" dt="2023-01-22T18:03:26.891" v="274" actId="1076"/>
          <ac:spMkLst>
            <pc:docMk/>
            <pc:sldMk cId="2235350715" sldId="335"/>
            <ac:spMk id="14" creationId="{D6F599D6-7C23-CCA1-76D6-794AF604DC56}"/>
          </ac:spMkLst>
        </pc:spChg>
        <pc:spChg chg="add mod">
          <ac:chgData name="Timo Dolné" userId="ce5b5320ba6480e4" providerId="LiveId" clId="{38E86C29-2256-4306-A2B2-15E190063E8F}" dt="2023-01-22T18:42:11.783" v="553" actId="13822"/>
          <ac:spMkLst>
            <pc:docMk/>
            <pc:sldMk cId="2235350715" sldId="335"/>
            <ac:spMk id="17" creationId="{E07B541E-A83E-94FD-A09F-49A1EE7FC401}"/>
          </ac:spMkLst>
        </pc:spChg>
        <pc:spChg chg="add del mod">
          <ac:chgData name="Timo Dolné" userId="ce5b5320ba6480e4" providerId="LiveId" clId="{38E86C29-2256-4306-A2B2-15E190063E8F}" dt="2023-01-22T18:59:59.390" v="1066" actId="478"/>
          <ac:spMkLst>
            <pc:docMk/>
            <pc:sldMk cId="2235350715" sldId="335"/>
            <ac:spMk id="18" creationId="{4E498FC5-E128-694A-EDC4-8DE3C1781BF7}"/>
          </ac:spMkLst>
        </pc:spChg>
        <pc:spChg chg="add del mod">
          <ac:chgData name="Timo Dolné" userId="ce5b5320ba6480e4" providerId="LiveId" clId="{38E86C29-2256-4306-A2B2-15E190063E8F}" dt="2023-01-22T19:21:18.657" v="1128" actId="478"/>
          <ac:spMkLst>
            <pc:docMk/>
            <pc:sldMk cId="2235350715" sldId="335"/>
            <ac:spMk id="19" creationId="{78DE5992-EA60-3FA7-04FC-6CEA533BF827}"/>
          </ac:spMkLst>
        </pc:spChg>
        <pc:spChg chg="add del mod">
          <ac:chgData name="Timo Dolné" userId="ce5b5320ba6480e4" providerId="LiveId" clId="{38E86C29-2256-4306-A2B2-15E190063E8F}" dt="2023-01-22T19:21:33.170" v="1135" actId="478"/>
          <ac:spMkLst>
            <pc:docMk/>
            <pc:sldMk cId="2235350715" sldId="335"/>
            <ac:spMk id="20" creationId="{5BA12E19-D001-6EE3-B0E4-912BEEAB5DF2}"/>
          </ac:spMkLst>
        </pc:spChg>
        <pc:spChg chg="add mod">
          <ac:chgData name="Timo Dolné" userId="ce5b5320ba6480e4" providerId="LiveId" clId="{38E86C29-2256-4306-A2B2-15E190063E8F}" dt="2023-01-22T19:00:13.822" v="1127" actId="20577"/>
          <ac:spMkLst>
            <pc:docMk/>
            <pc:sldMk cId="2235350715" sldId="335"/>
            <ac:spMk id="21" creationId="{1CC5429F-C8BE-9E30-CB78-2828143B1FC5}"/>
          </ac:spMkLst>
        </pc:spChg>
        <pc:spChg chg="add mod">
          <ac:chgData name="Timo Dolné" userId="ce5b5320ba6480e4" providerId="LiveId" clId="{38E86C29-2256-4306-A2B2-15E190063E8F}" dt="2023-01-22T19:21:27.814" v="1134" actId="20577"/>
          <ac:spMkLst>
            <pc:docMk/>
            <pc:sldMk cId="2235350715" sldId="335"/>
            <ac:spMk id="22" creationId="{C4A6A483-32ED-08D7-B0AC-5B2A3C18567C}"/>
          </ac:spMkLst>
        </pc:spChg>
        <pc:spChg chg="add mod">
          <ac:chgData name="Timo Dolné" userId="ce5b5320ba6480e4" providerId="LiveId" clId="{38E86C29-2256-4306-A2B2-15E190063E8F}" dt="2023-01-22T19:43:59.950" v="1141" actId="20577"/>
          <ac:spMkLst>
            <pc:docMk/>
            <pc:sldMk cId="2235350715" sldId="335"/>
            <ac:spMk id="23" creationId="{28D200D9-ED25-0E02-36F2-EC5625983D99}"/>
          </ac:spMkLst>
        </pc:spChg>
        <pc:graphicFrameChg chg="add mod">
          <ac:chgData name="Timo Dolné" userId="ce5b5320ba6480e4" providerId="LiveId" clId="{38E86C29-2256-4306-A2B2-15E190063E8F}" dt="2023-01-22T18:02:43.422" v="218"/>
          <ac:graphicFrameMkLst>
            <pc:docMk/>
            <pc:sldMk cId="2235350715" sldId="335"/>
            <ac:graphicFrameMk id="15" creationId="{B53396E5-8586-8013-5D9D-1EE18C204F0C}"/>
          </ac:graphicFrameMkLst>
        </pc:graphicFrameChg>
        <pc:graphicFrameChg chg="del">
          <ac:chgData name="Timo Dolné" userId="ce5b5320ba6480e4" providerId="LiveId" clId="{38E86C29-2256-4306-A2B2-15E190063E8F}" dt="2023-01-22T18:02:43.202" v="217" actId="478"/>
          <ac:graphicFrameMkLst>
            <pc:docMk/>
            <pc:sldMk cId="2235350715" sldId="335"/>
            <ac:graphicFrameMk id="16" creationId="{D5579DD9-49D4-A4F9-DF40-71B1171D0F05}"/>
          </ac:graphicFrameMkLst>
        </pc:graphicFrameChg>
        <pc:picChg chg="add mod">
          <ac:chgData name="Timo Dolné" userId="ce5b5320ba6480e4" providerId="LiveId" clId="{38E86C29-2256-4306-A2B2-15E190063E8F}" dt="2023-01-22T18:02:34.869" v="216" actId="1076"/>
          <ac:picMkLst>
            <pc:docMk/>
            <pc:sldMk cId="2235350715" sldId="335"/>
            <ac:picMk id="5" creationId="{7C8414EF-7687-28EB-C3C9-248949A4CBD6}"/>
          </ac:picMkLst>
        </pc:picChg>
        <pc:picChg chg="mod">
          <ac:chgData name="Timo Dolné" userId="ce5b5320ba6480e4" providerId="LiveId" clId="{38E86C29-2256-4306-A2B2-15E190063E8F}" dt="2023-01-22T18:03:26.891" v="274" actId="1076"/>
          <ac:picMkLst>
            <pc:docMk/>
            <pc:sldMk cId="2235350715" sldId="335"/>
            <ac:picMk id="1026" creationId="{C50B045C-FE5F-8695-0AB1-4F86325B08CD}"/>
          </ac:picMkLst>
        </pc:picChg>
        <pc:picChg chg="mod">
          <ac:chgData name="Timo Dolné" userId="ce5b5320ba6480e4" providerId="LiveId" clId="{38E86C29-2256-4306-A2B2-15E190063E8F}" dt="2023-01-22T18:03:26.891" v="274" actId="1076"/>
          <ac:picMkLst>
            <pc:docMk/>
            <pc:sldMk cId="2235350715" sldId="335"/>
            <ac:picMk id="1028" creationId="{3792687C-49B1-C990-4821-9F1922B9BC8F}"/>
          </ac:picMkLst>
        </pc:picChg>
        <pc:picChg chg="del">
          <ac:chgData name="Timo Dolné" userId="ce5b5320ba6480e4" providerId="LiveId" clId="{38E86C29-2256-4306-A2B2-15E190063E8F}" dt="2023-01-22T17:53:19.350" v="202" actId="478"/>
          <ac:picMkLst>
            <pc:docMk/>
            <pc:sldMk cId="2235350715" sldId="335"/>
            <ac:picMk id="1030" creationId="{1DC3627F-1C40-60FB-15EA-8D25D3092F19}"/>
          </ac:picMkLst>
        </pc:picChg>
        <pc:picChg chg="del">
          <ac:chgData name="Timo Dolné" userId="ce5b5320ba6480e4" providerId="LiveId" clId="{38E86C29-2256-4306-A2B2-15E190063E8F}" dt="2023-01-22T17:53:19.350" v="202" actId="478"/>
          <ac:picMkLst>
            <pc:docMk/>
            <pc:sldMk cId="2235350715" sldId="335"/>
            <ac:picMk id="1032" creationId="{281429BE-5C2E-8F72-0BFF-E508D0E8D234}"/>
          </ac:picMkLst>
        </pc:picChg>
        <pc:picChg chg="del">
          <ac:chgData name="Timo Dolné" userId="ce5b5320ba6480e4" providerId="LiveId" clId="{38E86C29-2256-4306-A2B2-15E190063E8F}" dt="2023-01-22T17:53:19.350" v="202" actId="478"/>
          <ac:picMkLst>
            <pc:docMk/>
            <pc:sldMk cId="2235350715" sldId="335"/>
            <ac:picMk id="1034" creationId="{44767E00-36D6-7F19-C795-91D25BAA04EE}"/>
          </ac:picMkLst>
        </pc:picChg>
        <pc:picChg chg="del">
          <ac:chgData name="Timo Dolné" userId="ce5b5320ba6480e4" providerId="LiveId" clId="{38E86C29-2256-4306-A2B2-15E190063E8F}" dt="2023-01-22T17:53:19.350" v="202" actId="478"/>
          <ac:picMkLst>
            <pc:docMk/>
            <pc:sldMk cId="2235350715" sldId="335"/>
            <ac:picMk id="1036" creationId="{42EFAF1C-494A-68FE-DC58-49F867CA8AFB}"/>
          </ac:picMkLst>
        </pc:picChg>
        <pc:picChg chg="mod">
          <ac:chgData name="Timo Dolné" userId="ce5b5320ba6480e4" providerId="LiveId" clId="{38E86C29-2256-4306-A2B2-15E190063E8F}" dt="2023-01-22T18:03:26.891" v="274" actId="1076"/>
          <ac:picMkLst>
            <pc:docMk/>
            <pc:sldMk cId="2235350715" sldId="335"/>
            <ac:picMk id="1038" creationId="{064AD3A9-99EF-A425-DAFC-BE27770053AC}"/>
          </ac:picMkLst>
        </pc:picChg>
        <pc:picChg chg="mod">
          <ac:chgData name="Timo Dolné" userId="ce5b5320ba6480e4" providerId="LiveId" clId="{38E86C29-2256-4306-A2B2-15E190063E8F}" dt="2023-01-22T18:03:26.891" v="274" actId="1076"/>
          <ac:picMkLst>
            <pc:docMk/>
            <pc:sldMk cId="2235350715" sldId="335"/>
            <ac:picMk id="1040" creationId="{52BAAF12-0898-0C85-A481-6FC150C88CBC}"/>
          </ac:picMkLst>
        </pc:picChg>
      </pc:sldChg>
      <pc:sldChg chg="addSp delSp modSp add mod modAnim">
        <pc:chgData name="Timo Dolné" userId="ce5b5320ba6480e4" providerId="LiveId" clId="{38E86C29-2256-4306-A2B2-15E190063E8F}" dt="2023-01-22T21:22:28.882" v="1695" actId="478"/>
        <pc:sldMkLst>
          <pc:docMk/>
          <pc:sldMk cId="2935025991" sldId="336"/>
        </pc:sldMkLst>
        <pc:spChg chg="mod">
          <ac:chgData name="Timo Dolné" userId="ce5b5320ba6480e4" providerId="LiveId" clId="{38E86C29-2256-4306-A2B2-15E190063E8F}" dt="2023-01-22T18:05:44.937" v="356" actId="20577"/>
          <ac:spMkLst>
            <pc:docMk/>
            <pc:sldMk cId="2935025991" sldId="336"/>
            <ac:spMk id="2" creationId="{AAEAACF8-110C-9956-7562-F0757778DF1C}"/>
          </ac:spMkLst>
        </pc:spChg>
        <pc:spChg chg="del">
          <ac:chgData name="Timo Dolné" userId="ce5b5320ba6480e4" providerId="LiveId" clId="{38E86C29-2256-4306-A2B2-15E190063E8F}" dt="2023-01-22T21:22:28.882" v="1695" actId="478"/>
          <ac:spMkLst>
            <pc:docMk/>
            <pc:sldMk cId="2935025991" sldId="336"/>
            <ac:spMk id="6" creationId="{4C31FB86-7D94-E44A-BA5A-A91F18546833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7" creationId="{B523F68B-D48A-8019-0CC9-E773528C5F4A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8" creationId="{AA750BB8-722F-7F08-B155-ADA404CA03B3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13" creationId="{CF1CE4BC-278A-865B-D35A-8D3F666DDA6F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14" creationId="{D6F599D6-7C23-CCA1-76D6-794AF604DC56}"/>
          </ac:spMkLst>
        </pc:spChg>
        <pc:spChg chg="del">
          <ac:chgData name="Timo Dolné" userId="ce5b5320ba6480e4" providerId="LiveId" clId="{38E86C29-2256-4306-A2B2-15E190063E8F}" dt="2023-01-22T18:05:16.834" v="297" actId="478"/>
          <ac:spMkLst>
            <pc:docMk/>
            <pc:sldMk cId="2935025991" sldId="336"/>
            <ac:spMk id="17" creationId="{E07B541E-A83E-94FD-A09F-49A1EE7FC401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18" creationId="{4E498FC5-E128-694A-EDC4-8DE3C1781BF7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19" creationId="{78DE5992-EA60-3FA7-04FC-6CEA533BF827}"/>
          </ac:spMkLst>
        </pc:spChg>
        <pc:spChg chg="del">
          <ac:chgData name="Timo Dolné" userId="ce5b5320ba6480e4" providerId="LiveId" clId="{38E86C29-2256-4306-A2B2-15E190063E8F}" dt="2023-01-22T18:05:14.229" v="296" actId="478"/>
          <ac:spMkLst>
            <pc:docMk/>
            <pc:sldMk cId="2935025991" sldId="336"/>
            <ac:spMk id="20" creationId="{5BA12E19-D001-6EE3-B0E4-912BEEAB5DF2}"/>
          </ac:spMkLst>
        </pc:spChg>
        <pc:graphicFrameChg chg="add mod modGraphic">
          <ac:chgData name="Timo Dolné" userId="ce5b5320ba6480e4" providerId="LiveId" clId="{38E86C29-2256-4306-A2B2-15E190063E8F}" dt="2023-01-22T18:09:01.341" v="424" actId="403"/>
          <ac:graphicFrameMkLst>
            <pc:docMk/>
            <pc:sldMk cId="2935025991" sldId="336"/>
            <ac:graphicFrameMk id="3" creationId="{41438A50-2CD9-25EA-04C2-BF1585A08516}"/>
          </ac:graphicFrameMkLst>
        </pc:graphicFrameChg>
        <pc:graphicFrameChg chg="add del mod modGraphic">
          <ac:chgData name="Timo Dolné" userId="ce5b5320ba6480e4" providerId="LiveId" clId="{38E86C29-2256-4306-A2B2-15E190063E8F}" dt="2023-01-22T18:07:29.982" v="375"/>
          <ac:graphicFrameMkLst>
            <pc:docMk/>
            <pc:sldMk cId="2935025991" sldId="336"/>
            <ac:graphicFrameMk id="9" creationId="{CB0A7DC5-1B7B-8D52-2CC0-31CAC3E9A0C4}"/>
          </ac:graphicFrameMkLst>
        </pc:graphicFrameChg>
        <pc:graphicFrameChg chg="add mod">
          <ac:chgData name="Timo Dolné" userId="ce5b5320ba6480e4" providerId="LiveId" clId="{38E86C29-2256-4306-A2B2-15E190063E8F}" dt="2023-01-22T18:07:38.844" v="382"/>
          <ac:graphicFrameMkLst>
            <pc:docMk/>
            <pc:sldMk cId="2935025991" sldId="336"/>
            <ac:graphicFrameMk id="10" creationId="{EA313FEC-15FA-AAF0-7E51-D04AB3E0E6D7}"/>
          </ac:graphicFrameMkLst>
        </pc:graphicFrameChg>
        <pc:graphicFrameChg chg="add del mod">
          <ac:chgData name="Timo Dolné" userId="ce5b5320ba6480e4" providerId="LiveId" clId="{38E86C29-2256-4306-A2B2-15E190063E8F}" dt="2023-01-22T18:07:38.431" v="381" actId="478"/>
          <ac:graphicFrameMkLst>
            <pc:docMk/>
            <pc:sldMk cId="2935025991" sldId="336"/>
            <ac:graphicFrameMk id="15" creationId="{B53396E5-8586-8013-5D9D-1EE18C204F0C}"/>
          </ac:graphicFrameMkLst>
        </pc:graphicFrameChg>
        <pc:picChg chg="del">
          <ac:chgData name="Timo Dolné" userId="ce5b5320ba6480e4" providerId="LiveId" clId="{38E86C29-2256-4306-A2B2-15E190063E8F}" dt="2023-01-22T18:05:14.229" v="296" actId="478"/>
          <ac:picMkLst>
            <pc:docMk/>
            <pc:sldMk cId="2935025991" sldId="336"/>
            <ac:picMk id="5" creationId="{7C8414EF-7687-28EB-C3C9-248949A4CBD6}"/>
          </ac:picMkLst>
        </pc:picChg>
        <pc:picChg chg="del">
          <ac:chgData name="Timo Dolné" userId="ce5b5320ba6480e4" providerId="LiveId" clId="{38E86C29-2256-4306-A2B2-15E190063E8F}" dt="2023-01-22T18:05:14.229" v="296" actId="478"/>
          <ac:picMkLst>
            <pc:docMk/>
            <pc:sldMk cId="2935025991" sldId="336"/>
            <ac:picMk id="1026" creationId="{C50B045C-FE5F-8695-0AB1-4F86325B08CD}"/>
          </ac:picMkLst>
        </pc:picChg>
        <pc:picChg chg="del">
          <ac:chgData name="Timo Dolné" userId="ce5b5320ba6480e4" providerId="LiveId" clId="{38E86C29-2256-4306-A2B2-15E190063E8F}" dt="2023-01-22T18:05:14.229" v="296" actId="478"/>
          <ac:picMkLst>
            <pc:docMk/>
            <pc:sldMk cId="2935025991" sldId="336"/>
            <ac:picMk id="1028" creationId="{3792687C-49B1-C990-4821-9F1922B9BC8F}"/>
          </ac:picMkLst>
        </pc:picChg>
        <pc:picChg chg="del">
          <ac:chgData name="Timo Dolné" userId="ce5b5320ba6480e4" providerId="LiveId" clId="{38E86C29-2256-4306-A2B2-15E190063E8F}" dt="2023-01-22T18:05:14.229" v="296" actId="478"/>
          <ac:picMkLst>
            <pc:docMk/>
            <pc:sldMk cId="2935025991" sldId="336"/>
            <ac:picMk id="1038" creationId="{064AD3A9-99EF-A425-DAFC-BE27770053AC}"/>
          </ac:picMkLst>
        </pc:picChg>
        <pc:picChg chg="del">
          <ac:chgData name="Timo Dolné" userId="ce5b5320ba6480e4" providerId="LiveId" clId="{38E86C29-2256-4306-A2B2-15E190063E8F}" dt="2023-01-22T18:05:14.229" v="296" actId="478"/>
          <ac:picMkLst>
            <pc:docMk/>
            <pc:sldMk cId="2935025991" sldId="336"/>
            <ac:picMk id="1040" creationId="{52BAAF12-0898-0C85-A481-6FC150C88CBC}"/>
          </ac:picMkLst>
        </pc:picChg>
      </pc:sldChg>
      <pc:sldChg chg="addSp delSp modSp add mod">
        <pc:chgData name="Timo Dolné" userId="ce5b5320ba6480e4" providerId="LiveId" clId="{38E86C29-2256-4306-A2B2-15E190063E8F}" dt="2023-01-22T21:22:31.866" v="1696" actId="478"/>
        <pc:sldMkLst>
          <pc:docMk/>
          <pc:sldMk cId="1220492620" sldId="337"/>
        </pc:sldMkLst>
        <pc:spChg chg="del">
          <ac:chgData name="Timo Dolné" userId="ce5b5320ba6480e4" providerId="LiveId" clId="{38E86C29-2256-4306-A2B2-15E190063E8F}" dt="2023-01-22T21:22:31.866" v="1696" actId="478"/>
          <ac:spMkLst>
            <pc:docMk/>
            <pc:sldMk cId="1220492620" sldId="337"/>
            <ac:spMk id="6" creationId="{4C31FB86-7D94-E44A-BA5A-A91F18546833}"/>
          </ac:spMkLst>
        </pc:spChg>
        <pc:spChg chg="add del mod">
          <ac:chgData name="Timo Dolné" userId="ce5b5320ba6480e4" providerId="LiveId" clId="{38E86C29-2256-4306-A2B2-15E190063E8F}" dt="2023-01-22T18:10:26.709" v="465" actId="478"/>
          <ac:spMkLst>
            <pc:docMk/>
            <pc:sldMk cId="1220492620" sldId="337"/>
            <ac:spMk id="7" creationId="{A0F07019-6521-0E4F-C1AE-0EBE3485F199}"/>
          </ac:spMkLst>
        </pc:spChg>
        <pc:spChg chg="add mod">
          <ac:chgData name="Timo Dolné" userId="ce5b5320ba6480e4" providerId="LiveId" clId="{38E86C29-2256-4306-A2B2-15E190063E8F}" dt="2023-01-22T18:11:18.934" v="477" actId="403"/>
          <ac:spMkLst>
            <pc:docMk/>
            <pc:sldMk cId="1220492620" sldId="337"/>
            <ac:spMk id="8" creationId="{42F63389-2FFA-2315-7988-A5B07345E81C}"/>
          </ac:spMkLst>
        </pc:spChg>
        <pc:spChg chg="add mod">
          <ac:chgData name="Timo Dolné" userId="ce5b5320ba6480e4" providerId="LiveId" clId="{38E86C29-2256-4306-A2B2-15E190063E8F}" dt="2023-01-22T18:11:55.849" v="502" actId="1036"/>
          <ac:spMkLst>
            <pc:docMk/>
            <pc:sldMk cId="1220492620" sldId="337"/>
            <ac:spMk id="9" creationId="{FD86DDD9-A6DB-3CE3-440E-E343AA82AE1A}"/>
          </ac:spMkLst>
        </pc:spChg>
        <pc:graphicFrameChg chg="mod modGraphic">
          <ac:chgData name="Timo Dolné" userId="ce5b5320ba6480e4" providerId="LiveId" clId="{38E86C29-2256-4306-A2B2-15E190063E8F}" dt="2023-01-22T18:10:50.147" v="467" actId="6549"/>
          <ac:graphicFrameMkLst>
            <pc:docMk/>
            <pc:sldMk cId="1220492620" sldId="337"/>
            <ac:graphicFrameMk id="3" creationId="{41438A50-2CD9-25EA-04C2-BF1585A08516}"/>
          </ac:graphicFrameMkLst>
        </pc:graphicFrameChg>
        <pc:graphicFrameChg chg="add mod">
          <ac:chgData name="Timo Dolné" userId="ce5b5320ba6480e4" providerId="LiveId" clId="{38E86C29-2256-4306-A2B2-15E190063E8F}" dt="2023-01-22T18:09:33.119" v="429" actId="1076"/>
          <ac:graphicFrameMkLst>
            <pc:docMk/>
            <pc:sldMk cId="1220492620" sldId="337"/>
            <ac:graphicFrameMk id="5" creationId="{2AF0C5C5-5630-CF93-0CD8-34C9400B03CE}"/>
          </ac:graphicFrameMkLst>
        </pc:graphicFrameChg>
      </pc:sldChg>
      <pc:sldChg chg="delSp modSp add mod">
        <pc:chgData name="Timo Dolné" userId="ce5b5320ba6480e4" providerId="LiveId" clId="{38E86C29-2256-4306-A2B2-15E190063E8F}" dt="2023-01-22T21:22:34.904" v="1697" actId="478"/>
        <pc:sldMkLst>
          <pc:docMk/>
          <pc:sldMk cId="4219138730" sldId="338"/>
        </pc:sldMkLst>
        <pc:spChg chg="del">
          <ac:chgData name="Timo Dolné" userId="ce5b5320ba6480e4" providerId="LiveId" clId="{38E86C29-2256-4306-A2B2-15E190063E8F}" dt="2023-01-22T21:22:34.904" v="1697" actId="478"/>
          <ac:spMkLst>
            <pc:docMk/>
            <pc:sldMk cId="4219138730" sldId="338"/>
            <ac:spMk id="6" creationId="{4C31FB86-7D94-E44A-BA5A-A91F18546833}"/>
          </ac:spMkLst>
        </pc:spChg>
        <pc:graphicFrameChg chg="modGraphic">
          <ac:chgData name="Timo Dolné" userId="ce5b5320ba6480e4" providerId="LiveId" clId="{38E86C29-2256-4306-A2B2-15E190063E8F}" dt="2023-01-22T18:12:37.297" v="507" actId="207"/>
          <ac:graphicFrameMkLst>
            <pc:docMk/>
            <pc:sldMk cId="4219138730" sldId="338"/>
            <ac:graphicFrameMk id="3" creationId="{41438A50-2CD9-25EA-04C2-BF1585A08516}"/>
          </ac:graphicFrameMkLst>
        </pc:graphicFrameChg>
      </pc:sldChg>
      <pc:sldChg chg="addSp modSp add del mod">
        <pc:chgData name="Timo Dolné" userId="ce5b5320ba6480e4" providerId="LiveId" clId="{38E86C29-2256-4306-A2B2-15E190063E8F}" dt="2023-01-22T18:49:03.136" v="838" actId="47"/>
        <pc:sldMkLst>
          <pc:docMk/>
          <pc:sldMk cId="440477948" sldId="339"/>
        </pc:sldMkLst>
        <pc:spChg chg="add mod">
          <ac:chgData name="Timo Dolné" userId="ce5b5320ba6480e4" providerId="LiveId" clId="{38E86C29-2256-4306-A2B2-15E190063E8F}" dt="2023-01-22T18:13:36.652" v="515" actId="2085"/>
          <ac:spMkLst>
            <pc:docMk/>
            <pc:sldMk cId="440477948" sldId="339"/>
            <ac:spMk id="7" creationId="{3FE3049D-B50E-1024-F0F0-2D0C1364C156}"/>
          </ac:spMkLst>
        </pc:spChg>
        <pc:spChg chg="add mod">
          <ac:chgData name="Timo Dolné" userId="ce5b5320ba6480e4" providerId="LiveId" clId="{38E86C29-2256-4306-A2B2-15E190063E8F}" dt="2023-01-22T18:14:08.183" v="530" actId="1076"/>
          <ac:spMkLst>
            <pc:docMk/>
            <pc:sldMk cId="440477948" sldId="339"/>
            <ac:spMk id="11" creationId="{6C197A51-3970-65A2-D37E-B551308D9B8A}"/>
          </ac:spMkLst>
        </pc:spChg>
        <pc:graphicFrameChg chg="modGraphic">
          <ac:chgData name="Timo Dolné" userId="ce5b5320ba6480e4" providerId="LiveId" clId="{38E86C29-2256-4306-A2B2-15E190063E8F}" dt="2023-01-22T18:13:04.140" v="512" actId="207"/>
          <ac:graphicFrameMkLst>
            <pc:docMk/>
            <pc:sldMk cId="440477948" sldId="339"/>
            <ac:graphicFrameMk id="5" creationId="{2AF0C5C5-5630-CF93-0CD8-34C9400B03CE}"/>
          </ac:graphicFrameMkLst>
        </pc:graphicFrameChg>
      </pc:sldChg>
      <pc:sldChg chg="modSp add del mod">
        <pc:chgData name="Timo Dolné" userId="ce5b5320ba6480e4" providerId="LiveId" clId="{38E86C29-2256-4306-A2B2-15E190063E8F}" dt="2023-01-22T18:51:18.937" v="866" actId="47"/>
        <pc:sldMkLst>
          <pc:docMk/>
          <pc:sldMk cId="770450847" sldId="340"/>
        </pc:sldMkLst>
        <pc:spChg chg="mod">
          <ac:chgData name="Timo Dolné" userId="ce5b5320ba6480e4" providerId="LiveId" clId="{38E86C29-2256-4306-A2B2-15E190063E8F}" dt="2023-01-22T18:43:31.476" v="565" actId="14100"/>
          <ac:spMkLst>
            <pc:docMk/>
            <pc:sldMk cId="770450847" sldId="340"/>
            <ac:spMk id="8" creationId="{42F63389-2FFA-2315-7988-A5B07345E81C}"/>
          </ac:spMkLst>
        </pc:spChg>
        <pc:spChg chg="mod">
          <ac:chgData name="Timo Dolné" userId="ce5b5320ba6480e4" providerId="LiveId" clId="{38E86C29-2256-4306-A2B2-15E190063E8F}" dt="2023-01-22T18:43:28.256" v="564" actId="14100"/>
          <ac:spMkLst>
            <pc:docMk/>
            <pc:sldMk cId="770450847" sldId="340"/>
            <ac:spMk id="9" creationId="{FD86DDD9-A6DB-3CE3-440E-E343AA82AE1A}"/>
          </ac:spMkLst>
        </pc:spChg>
        <pc:graphicFrameChg chg="modGraphic">
          <ac:chgData name="Timo Dolné" userId="ce5b5320ba6480e4" providerId="LiveId" clId="{38E86C29-2256-4306-A2B2-15E190063E8F}" dt="2023-01-22T18:43:09.793" v="559" actId="2164"/>
          <ac:graphicFrameMkLst>
            <pc:docMk/>
            <pc:sldMk cId="770450847" sldId="340"/>
            <ac:graphicFrameMk id="3" creationId="{41438A50-2CD9-25EA-04C2-BF1585A08516}"/>
          </ac:graphicFrameMkLst>
        </pc:graphicFrameChg>
        <pc:graphicFrameChg chg="modGraphic">
          <ac:chgData name="Timo Dolné" userId="ce5b5320ba6480e4" providerId="LiveId" clId="{38E86C29-2256-4306-A2B2-15E190063E8F}" dt="2023-01-22T18:43:24.436" v="563" actId="2164"/>
          <ac:graphicFrameMkLst>
            <pc:docMk/>
            <pc:sldMk cId="770450847" sldId="340"/>
            <ac:graphicFrameMk id="5" creationId="{2AF0C5C5-5630-CF93-0CD8-34C9400B03CE}"/>
          </ac:graphicFrameMkLst>
        </pc:graphicFrameChg>
      </pc:sldChg>
      <pc:sldChg chg="addSp delSp modSp add del mod">
        <pc:chgData name="Timo Dolné" userId="ce5b5320ba6480e4" providerId="LiveId" clId="{38E86C29-2256-4306-A2B2-15E190063E8F}" dt="2023-01-22T18:47:58.623" v="830" actId="47"/>
        <pc:sldMkLst>
          <pc:docMk/>
          <pc:sldMk cId="456659474" sldId="341"/>
        </pc:sldMkLst>
        <pc:spChg chg="add del mod">
          <ac:chgData name="Timo Dolné" userId="ce5b5320ba6480e4" providerId="LiveId" clId="{38E86C29-2256-4306-A2B2-15E190063E8F}" dt="2023-01-22T18:46:13.784" v="583" actId="14100"/>
          <ac:spMkLst>
            <pc:docMk/>
            <pc:sldMk cId="456659474" sldId="341"/>
            <ac:spMk id="12" creationId="{650A2A2C-85F3-C813-ED4C-BAFADA2F6412}"/>
          </ac:spMkLst>
        </pc:spChg>
        <pc:spChg chg="add mod">
          <ac:chgData name="Timo Dolné" userId="ce5b5320ba6480e4" providerId="LiveId" clId="{38E86C29-2256-4306-A2B2-15E190063E8F}" dt="2023-01-22T18:46:41.539" v="596" actId="1036"/>
          <ac:spMkLst>
            <pc:docMk/>
            <pc:sldMk cId="456659474" sldId="341"/>
            <ac:spMk id="13" creationId="{852E53E4-7091-01D8-114A-2DB3B829C468}"/>
          </ac:spMkLst>
        </pc:spChg>
        <pc:spChg chg="add mod">
          <ac:chgData name="Timo Dolné" userId="ce5b5320ba6480e4" providerId="LiveId" clId="{38E86C29-2256-4306-A2B2-15E190063E8F}" dt="2023-01-22T18:46:53.910" v="689" actId="1035"/>
          <ac:spMkLst>
            <pc:docMk/>
            <pc:sldMk cId="456659474" sldId="341"/>
            <ac:spMk id="14" creationId="{EED5C652-7BD5-C06F-BCE1-0FB0500506F0}"/>
          </ac:spMkLst>
        </pc:spChg>
        <pc:spChg chg="add mod">
          <ac:chgData name="Timo Dolné" userId="ce5b5320ba6480e4" providerId="LiveId" clId="{38E86C29-2256-4306-A2B2-15E190063E8F}" dt="2023-01-22T18:47:14.127" v="755" actId="1037"/>
          <ac:spMkLst>
            <pc:docMk/>
            <pc:sldMk cId="456659474" sldId="341"/>
            <ac:spMk id="15" creationId="{145C9758-A23D-B69C-9F52-20391462B9A1}"/>
          </ac:spMkLst>
        </pc:spChg>
        <pc:spChg chg="add del mod">
          <ac:chgData name="Timo Dolné" userId="ce5b5320ba6480e4" providerId="LiveId" clId="{38E86C29-2256-4306-A2B2-15E190063E8F}" dt="2023-01-22T18:47:51.273" v="829" actId="478"/>
          <ac:spMkLst>
            <pc:docMk/>
            <pc:sldMk cId="456659474" sldId="341"/>
            <ac:spMk id="16" creationId="{26F8391E-D172-EB6B-5B84-486526CE6F40}"/>
          </ac:spMkLst>
        </pc:spChg>
        <pc:graphicFrameChg chg="modGraphic">
          <ac:chgData name="Timo Dolné" userId="ce5b5320ba6480e4" providerId="LiveId" clId="{38E86C29-2256-4306-A2B2-15E190063E8F}" dt="2023-01-22T18:46:33.071" v="588" actId="207"/>
          <ac:graphicFrameMkLst>
            <pc:docMk/>
            <pc:sldMk cId="456659474" sldId="341"/>
            <ac:graphicFrameMk id="5" creationId="{2AF0C5C5-5630-CF93-0CD8-34C9400B03CE}"/>
          </ac:graphicFrameMkLst>
        </pc:graphicFrameChg>
      </pc:sldChg>
      <pc:sldChg chg="delSp modSp add mod">
        <pc:chgData name="Timo Dolné" userId="ce5b5320ba6480e4" providerId="LiveId" clId="{38E86C29-2256-4306-A2B2-15E190063E8F}" dt="2023-01-22T21:22:37.690" v="1698" actId="478"/>
        <pc:sldMkLst>
          <pc:docMk/>
          <pc:sldMk cId="1650694472" sldId="341"/>
        </pc:sldMkLst>
        <pc:spChg chg="del">
          <ac:chgData name="Timo Dolné" userId="ce5b5320ba6480e4" providerId="LiveId" clId="{38E86C29-2256-4306-A2B2-15E190063E8F}" dt="2023-01-22T21:22:37.690" v="1698" actId="478"/>
          <ac:spMkLst>
            <pc:docMk/>
            <pc:sldMk cId="1650694472" sldId="341"/>
            <ac:spMk id="6" creationId="{4C31FB86-7D94-E44A-BA5A-A91F18546833}"/>
          </ac:spMkLst>
        </pc:spChg>
        <pc:graphicFrameChg chg="mod modGraphic">
          <ac:chgData name="Timo Dolné" userId="ce5b5320ba6480e4" providerId="LiveId" clId="{38E86C29-2256-4306-A2B2-15E190063E8F}" dt="2023-01-22T18:48:59.916" v="837" actId="113"/>
          <ac:graphicFrameMkLst>
            <pc:docMk/>
            <pc:sldMk cId="1650694472" sldId="341"/>
            <ac:graphicFrameMk id="5" creationId="{2AF0C5C5-5630-CF93-0CD8-34C9400B03CE}"/>
          </ac:graphicFrameMkLst>
        </pc:graphicFrameChg>
      </pc:sldChg>
      <pc:sldChg chg="delSp modSp add mod">
        <pc:chgData name="Timo Dolné" userId="ce5b5320ba6480e4" providerId="LiveId" clId="{38E86C29-2256-4306-A2B2-15E190063E8F}" dt="2023-01-22T21:26:17.774" v="1807" actId="478"/>
        <pc:sldMkLst>
          <pc:docMk/>
          <pc:sldMk cId="435480479" sldId="342"/>
        </pc:sldMkLst>
        <pc:spChg chg="del">
          <ac:chgData name="Timo Dolné" userId="ce5b5320ba6480e4" providerId="LiveId" clId="{38E86C29-2256-4306-A2B2-15E190063E8F}" dt="2023-01-22T21:22:40.511" v="1699" actId="478"/>
          <ac:spMkLst>
            <pc:docMk/>
            <pc:sldMk cId="435480479" sldId="342"/>
            <ac:spMk id="6" creationId="{4C31FB86-7D94-E44A-BA5A-A91F18546833}"/>
          </ac:spMkLst>
        </pc:spChg>
        <pc:spChg chg="del">
          <ac:chgData name="Timo Dolné" userId="ce5b5320ba6480e4" providerId="LiveId" clId="{38E86C29-2256-4306-A2B2-15E190063E8F}" dt="2023-01-22T21:26:17.774" v="1807" actId="478"/>
          <ac:spMkLst>
            <pc:docMk/>
            <pc:sldMk cId="435480479" sldId="342"/>
            <ac:spMk id="7" creationId="{3FE3049D-B50E-1024-F0F0-2D0C1364C156}"/>
          </ac:spMkLst>
        </pc:spChg>
        <pc:spChg chg="del">
          <ac:chgData name="Timo Dolné" userId="ce5b5320ba6480e4" providerId="LiveId" clId="{38E86C29-2256-4306-A2B2-15E190063E8F}" dt="2023-01-22T21:26:17.206" v="1806" actId="478"/>
          <ac:spMkLst>
            <pc:docMk/>
            <pc:sldMk cId="435480479" sldId="342"/>
            <ac:spMk id="11" creationId="{6C197A51-3970-65A2-D37E-B551308D9B8A}"/>
          </ac:spMkLst>
        </pc:spChg>
        <pc:graphicFrameChg chg="modGraphic">
          <ac:chgData name="Timo Dolné" userId="ce5b5320ba6480e4" providerId="LiveId" clId="{38E86C29-2256-4306-A2B2-15E190063E8F}" dt="2023-01-22T21:25:25.714" v="1798" actId="14734"/>
          <ac:graphicFrameMkLst>
            <pc:docMk/>
            <pc:sldMk cId="435480479" sldId="342"/>
            <ac:graphicFrameMk id="3" creationId="{41438A50-2CD9-25EA-04C2-BF1585A08516}"/>
          </ac:graphicFrameMkLst>
        </pc:graphicFrameChg>
        <pc:graphicFrameChg chg="mod modGraphic">
          <ac:chgData name="Timo Dolné" userId="ce5b5320ba6480e4" providerId="LiveId" clId="{38E86C29-2256-4306-A2B2-15E190063E8F}" dt="2023-01-22T21:26:07.899" v="1804" actId="798"/>
          <ac:graphicFrameMkLst>
            <pc:docMk/>
            <pc:sldMk cId="435480479" sldId="342"/>
            <ac:graphicFrameMk id="5" creationId="{2AF0C5C5-5630-CF93-0CD8-34C9400B03CE}"/>
          </ac:graphicFrameMkLst>
        </pc:graphicFrameChg>
      </pc:sldChg>
      <pc:sldChg chg="addSp modSp new mod modTransition">
        <pc:chgData name="Timo Dolné" userId="ce5b5320ba6480e4" providerId="LiveId" clId="{38E86C29-2256-4306-A2B2-15E190063E8F}" dt="2023-01-22T18:54:32.660" v="903"/>
        <pc:sldMkLst>
          <pc:docMk/>
          <pc:sldMk cId="109136018" sldId="343"/>
        </pc:sldMkLst>
        <pc:spChg chg="mod">
          <ac:chgData name="Timo Dolné" userId="ce5b5320ba6480e4" providerId="LiveId" clId="{38E86C29-2256-4306-A2B2-15E190063E8F}" dt="2023-01-22T18:53:49.828" v="891" actId="20577"/>
          <ac:spMkLst>
            <pc:docMk/>
            <pc:sldMk cId="109136018" sldId="343"/>
            <ac:spMk id="2" creationId="{E5ED4407-E4D7-CE5C-F3F5-FE62D24E36E9}"/>
          </ac:spMkLst>
        </pc:spChg>
        <pc:picChg chg="add mod modCrop">
          <ac:chgData name="Timo Dolné" userId="ce5b5320ba6480e4" providerId="LiveId" clId="{38E86C29-2256-4306-A2B2-15E190063E8F}" dt="2023-01-22T18:54:30.056" v="902" actId="1076"/>
          <ac:picMkLst>
            <pc:docMk/>
            <pc:sldMk cId="109136018" sldId="343"/>
            <ac:picMk id="6" creationId="{947FB608-2A0B-73D4-C890-4517A52D089E}"/>
          </ac:picMkLst>
        </pc:picChg>
      </pc:sldChg>
      <pc:sldChg chg="addSp delSp modSp add mod setBg">
        <pc:chgData name="Timo Dolné" userId="ce5b5320ba6480e4" providerId="LiveId" clId="{38E86C29-2256-4306-A2B2-15E190063E8F}" dt="2023-01-22T18:58:45.627" v="1035" actId="207"/>
        <pc:sldMkLst>
          <pc:docMk/>
          <pc:sldMk cId="3310986629" sldId="344"/>
        </pc:sldMkLst>
        <pc:spChg chg="mod">
          <ac:chgData name="Timo Dolné" userId="ce5b5320ba6480e4" providerId="LiveId" clId="{38E86C29-2256-4306-A2B2-15E190063E8F}" dt="2023-01-22T18:54:59.791" v="923" actId="20577"/>
          <ac:spMkLst>
            <pc:docMk/>
            <pc:sldMk cId="3310986629" sldId="344"/>
            <ac:spMk id="5" creationId="{57D159BA-A424-C4B3-023A-E4B84C72FA81}"/>
          </ac:spMkLst>
        </pc:spChg>
        <pc:spChg chg="mod">
          <ac:chgData name="Timo Dolné" userId="ce5b5320ba6480e4" providerId="LiveId" clId="{38E86C29-2256-4306-A2B2-15E190063E8F}" dt="2023-01-22T18:58:25.679" v="1029" actId="20577"/>
          <ac:spMkLst>
            <pc:docMk/>
            <pc:sldMk cId="3310986629" sldId="344"/>
            <ac:spMk id="6" creationId="{74CC79C0-1C93-8725-41B0-52A09F792350}"/>
          </ac:spMkLst>
        </pc:spChg>
        <pc:spChg chg="mod">
          <ac:chgData name="Timo Dolné" userId="ce5b5320ba6480e4" providerId="LiveId" clId="{38E86C29-2256-4306-A2B2-15E190063E8F}" dt="2023-01-22T18:55:21.424" v="994" actId="20577"/>
          <ac:spMkLst>
            <pc:docMk/>
            <pc:sldMk cId="3310986629" sldId="344"/>
            <ac:spMk id="7" creationId="{A538D399-6E09-E990-DC25-E26AFA0DED11}"/>
          </ac:spMkLst>
        </pc:spChg>
        <pc:spChg chg="add mod">
          <ac:chgData name="Timo Dolné" userId="ce5b5320ba6480e4" providerId="LiveId" clId="{38E86C29-2256-4306-A2B2-15E190063E8F}" dt="2023-01-22T18:57:49.540" v="1021" actId="2085"/>
          <ac:spMkLst>
            <pc:docMk/>
            <pc:sldMk cId="3310986629" sldId="344"/>
            <ac:spMk id="10" creationId="{F493FA22-D740-3F75-0EE1-80AEB438FD90}"/>
          </ac:spMkLst>
        </pc:spChg>
        <pc:spChg chg="add mod">
          <ac:chgData name="Timo Dolné" userId="ce5b5320ba6480e4" providerId="LiveId" clId="{38E86C29-2256-4306-A2B2-15E190063E8F}" dt="2023-01-22T18:57:48.274" v="1020" actId="2085"/>
          <ac:spMkLst>
            <pc:docMk/>
            <pc:sldMk cId="3310986629" sldId="344"/>
            <ac:spMk id="11" creationId="{3D6FCC65-77D1-51DE-6731-B66CF61BA5AA}"/>
          </ac:spMkLst>
        </pc:spChg>
        <pc:spChg chg="add mod">
          <ac:chgData name="Timo Dolné" userId="ce5b5320ba6480e4" providerId="LiveId" clId="{38E86C29-2256-4306-A2B2-15E190063E8F}" dt="2023-01-22T18:57:55.959" v="1024" actId="14100"/>
          <ac:spMkLst>
            <pc:docMk/>
            <pc:sldMk cId="3310986629" sldId="344"/>
            <ac:spMk id="12" creationId="{6ECCA1F0-7E27-E77A-C253-922E1A9EA32C}"/>
          </ac:spMkLst>
        </pc:spChg>
        <pc:spChg chg="add mod">
          <ac:chgData name="Timo Dolné" userId="ce5b5320ba6480e4" providerId="LiveId" clId="{38E86C29-2256-4306-A2B2-15E190063E8F}" dt="2023-01-22T18:58:08.847" v="1027" actId="1076"/>
          <ac:spMkLst>
            <pc:docMk/>
            <pc:sldMk cId="3310986629" sldId="344"/>
            <ac:spMk id="13" creationId="{06D9812C-F614-3926-6E1F-BC95830AC214}"/>
          </ac:spMkLst>
        </pc:spChg>
        <pc:spChg chg="del">
          <ac:chgData name="Timo Dolné" userId="ce5b5320ba6480e4" providerId="LiveId" clId="{38E86C29-2256-4306-A2B2-15E190063E8F}" dt="2023-01-22T18:55:24.078" v="995" actId="478"/>
          <ac:spMkLst>
            <pc:docMk/>
            <pc:sldMk cId="3310986629" sldId="344"/>
            <ac:spMk id="15" creationId="{5E105982-9443-6168-2B04-B826C1C49637}"/>
          </ac:spMkLst>
        </pc:spChg>
        <pc:graphicFrameChg chg="mod modGraphic">
          <ac:chgData name="Timo Dolné" userId="ce5b5320ba6480e4" providerId="LiveId" clId="{38E86C29-2256-4306-A2B2-15E190063E8F}" dt="2023-01-22T18:58:45.627" v="1035" actId="207"/>
          <ac:graphicFrameMkLst>
            <pc:docMk/>
            <pc:sldMk cId="3310986629" sldId="344"/>
            <ac:graphicFrameMk id="2" creationId="{5E1328E8-D195-2EEA-D1F8-ACC28F793B72}"/>
          </ac:graphicFrameMkLst>
        </pc:graphicFrameChg>
        <pc:picChg chg="del">
          <ac:chgData name="Timo Dolné" userId="ce5b5320ba6480e4" providerId="LiveId" clId="{38E86C29-2256-4306-A2B2-15E190063E8F}" dt="2023-01-22T18:55:24.680" v="996" actId="478"/>
          <ac:picMkLst>
            <pc:docMk/>
            <pc:sldMk cId="3310986629" sldId="344"/>
            <ac:picMk id="1028" creationId="{E3D2ECE2-1A98-BC95-DFC5-3EB23AFA0CF9}"/>
          </ac:picMkLst>
        </pc:picChg>
        <pc:picChg chg="del">
          <ac:chgData name="Timo Dolné" userId="ce5b5320ba6480e4" providerId="LiveId" clId="{38E86C29-2256-4306-A2B2-15E190063E8F}" dt="2023-01-22T18:55:25.152" v="997" actId="478"/>
          <ac:picMkLst>
            <pc:docMk/>
            <pc:sldMk cId="3310986629" sldId="344"/>
            <ac:picMk id="1030" creationId="{BEC50BE4-AD48-86CA-33ED-4C9B00B2A55D}"/>
          </ac:picMkLst>
        </pc:picChg>
        <pc:picChg chg="add del mod">
          <ac:chgData name="Timo Dolné" userId="ce5b5320ba6480e4" providerId="LiveId" clId="{38E86C29-2256-4306-A2B2-15E190063E8F}" dt="2023-01-22T18:56:16.273" v="1001" actId="478"/>
          <ac:picMkLst>
            <pc:docMk/>
            <pc:sldMk cId="3310986629" sldId="344"/>
            <ac:picMk id="2050" creationId="{8D43BF5D-0A50-338C-2904-63FCC1AF5C17}"/>
          </ac:picMkLst>
        </pc:picChg>
        <pc:picChg chg="add mod">
          <ac:chgData name="Timo Dolné" userId="ce5b5320ba6480e4" providerId="LiveId" clId="{38E86C29-2256-4306-A2B2-15E190063E8F}" dt="2023-01-22T18:57:05.763" v="1013" actId="171"/>
          <ac:picMkLst>
            <pc:docMk/>
            <pc:sldMk cId="3310986629" sldId="344"/>
            <ac:picMk id="2052" creationId="{E84EC9CE-F76F-364D-3151-3FD1BF2C0532}"/>
          </ac:picMkLst>
        </pc:picChg>
      </pc:sldChg>
      <pc:sldChg chg="addSp delSp modSp add mod ord">
        <pc:chgData name="Timo Dolné" userId="ce5b5320ba6480e4" providerId="LiveId" clId="{38E86C29-2256-4306-A2B2-15E190063E8F}" dt="2023-01-22T20:38:38.915" v="1313" actId="207"/>
        <pc:sldMkLst>
          <pc:docMk/>
          <pc:sldMk cId="3022271767" sldId="345"/>
        </pc:sldMkLst>
        <pc:spChg chg="mod">
          <ac:chgData name="Timo Dolné" userId="ce5b5320ba6480e4" providerId="LiveId" clId="{38E86C29-2256-4306-A2B2-15E190063E8F}" dt="2023-01-22T18:59:10.551" v="1065" actId="20577"/>
          <ac:spMkLst>
            <pc:docMk/>
            <pc:sldMk cId="3022271767" sldId="345"/>
            <ac:spMk id="2" creationId="{E5ED4407-E4D7-CE5C-F3F5-FE62D24E36E9}"/>
          </ac:spMkLst>
        </pc:spChg>
        <pc:spChg chg="add del mod">
          <ac:chgData name="Timo Dolné" userId="ce5b5320ba6480e4" providerId="LiveId" clId="{38E86C29-2256-4306-A2B2-15E190063E8F}" dt="2023-01-22T19:47:27.749" v="1194"/>
          <ac:spMkLst>
            <pc:docMk/>
            <pc:sldMk cId="3022271767" sldId="345"/>
            <ac:spMk id="12" creationId="{27FC38BE-7A3A-EA63-01F9-9B9CA7EFDF47}"/>
          </ac:spMkLst>
        </pc:spChg>
        <pc:spChg chg="add mod">
          <ac:chgData name="Timo Dolné" userId="ce5b5320ba6480e4" providerId="LiveId" clId="{38E86C29-2256-4306-A2B2-15E190063E8F}" dt="2023-01-22T19:47:43.988" v="1207" actId="1076"/>
          <ac:spMkLst>
            <pc:docMk/>
            <pc:sldMk cId="3022271767" sldId="345"/>
            <ac:spMk id="13" creationId="{D8347473-278F-7AD0-E22A-A53A2003B9A0}"/>
          </ac:spMkLst>
        </pc:spChg>
        <pc:spChg chg="add mod">
          <ac:chgData name="Timo Dolné" userId="ce5b5320ba6480e4" providerId="LiveId" clId="{38E86C29-2256-4306-A2B2-15E190063E8F}" dt="2023-01-22T20:38:12.938" v="1306" actId="1076"/>
          <ac:spMkLst>
            <pc:docMk/>
            <pc:sldMk cId="3022271767" sldId="345"/>
            <ac:spMk id="14" creationId="{2BBAFEE8-61B6-9C41-9DC5-C9A95C9BE55A}"/>
          </ac:spMkLst>
        </pc:spChg>
        <pc:graphicFrameChg chg="add mod modGraphic">
          <ac:chgData name="Timo Dolné" userId="ce5b5320ba6480e4" providerId="LiveId" clId="{38E86C29-2256-4306-A2B2-15E190063E8F}" dt="2023-01-22T20:38:38.915" v="1313" actId="207"/>
          <ac:graphicFrameMkLst>
            <pc:docMk/>
            <pc:sldMk cId="3022271767" sldId="345"/>
            <ac:graphicFrameMk id="15" creationId="{E5A8EEE9-649F-631B-F374-85693F9BE444}"/>
          </ac:graphicFrameMkLst>
        </pc:graphicFrameChg>
        <pc:picChg chg="del">
          <ac:chgData name="Timo Dolné" userId="ce5b5320ba6480e4" providerId="LiveId" clId="{38E86C29-2256-4306-A2B2-15E190063E8F}" dt="2023-01-22T18:59:04.922" v="1041" actId="478"/>
          <ac:picMkLst>
            <pc:docMk/>
            <pc:sldMk cId="3022271767" sldId="345"/>
            <ac:picMk id="6" creationId="{947FB608-2A0B-73D4-C890-4517A52D089E}"/>
          </ac:picMkLst>
        </pc:picChg>
        <pc:picChg chg="add mod">
          <ac:chgData name="Timo Dolné" userId="ce5b5320ba6480e4" providerId="LiveId" clId="{38E86C29-2256-4306-A2B2-15E190063E8F}" dt="2023-01-22T19:46:21.203" v="1184" actId="14100"/>
          <ac:picMkLst>
            <pc:docMk/>
            <pc:sldMk cId="3022271767" sldId="345"/>
            <ac:picMk id="7" creationId="{E86C61B3-504C-A613-3F62-192E03C9ABEA}"/>
          </ac:picMkLst>
        </pc:picChg>
        <pc:picChg chg="add mod">
          <ac:chgData name="Timo Dolné" userId="ce5b5320ba6480e4" providerId="LiveId" clId="{38E86C29-2256-4306-A2B2-15E190063E8F}" dt="2023-01-22T20:38:10.247" v="1304" actId="1076"/>
          <ac:picMkLst>
            <pc:docMk/>
            <pc:sldMk cId="3022271767" sldId="345"/>
            <ac:picMk id="9" creationId="{9DE94B21-C35C-ECCB-0044-2D9D84C0BBE1}"/>
          </ac:picMkLst>
        </pc:picChg>
        <pc:picChg chg="add del">
          <ac:chgData name="Timo Dolné" userId="ce5b5320ba6480e4" providerId="LiveId" clId="{38E86C29-2256-4306-A2B2-15E190063E8F}" dt="2023-01-22T19:47:27.748" v="1192" actId="478"/>
          <ac:picMkLst>
            <pc:docMk/>
            <pc:sldMk cId="3022271767" sldId="345"/>
            <ac:picMk id="11" creationId="{771178E8-04AF-92A9-C820-53BF3183C2D0}"/>
          </ac:picMkLst>
        </pc:picChg>
      </pc:sldChg>
      <pc:sldChg chg="new del">
        <pc:chgData name="Timo Dolné" userId="ce5b5320ba6480e4" providerId="LiveId" clId="{38E86C29-2256-4306-A2B2-15E190063E8F}" dt="2023-01-22T18:58:59.569" v="1037" actId="47"/>
        <pc:sldMkLst>
          <pc:docMk/>
          <pc:sldMk cId="4026428539" sldId="345"/>
        </pc:sldMkLst>
      </pc:sldChg>
      <pc:sldChg chg="addSp delSp modSp add mod setBg">
        <pc:chgData name="Timo Dolné" userId="ce5b5320ba6480e4" providerId="LiveId" clId="{38E86C29-2256-4306-A2B2-15E190063E8F}" dt="2023-01-22T21:27:19.742" v="1817" actId="207"/>
        <pc:sldMkLst>
          <pc:docMk/>
          <pc:sldMk cId="353988224" sldId="346"/>
        </pc:sldMkLst>
        <pc:spChg chg="mod">
          <ac:chgData name="Timo Dolné" userId="ce5b5320ba6480e4" providerId="LiveId" clId="{38E86C29-2256-4306-A2B2-15E190063E8F}" dt="2023-01-22T20:37:42.618" v="1234" actId="20577"/>
          <ac:spMkLst>
            <pc:docMk/>
            <pc:sldMk cId="353988224" sldId="346"/>
            <ac:spMk id="5" creationId="{57D159BA-A424-C4B3-023A-E4B84C72FA81}"/>
          </ac:spMkLst>
        </pc:spChg>
        <pc:spChg chg="mod">
          <ac:chgData name="Timo Dolné" userId="ce5b5320ba6480e4" providerId="LiveId" clId="{38E86C29-2256-4306-A2B2-15E190063E8F}" dt="2023-01-22T20:38:50.060" v="1315" actId="20577"/>
          <ac:spMkLst>
            <pc:docMk/>
            <pc:sldMk cId="353988224" sldId="346"/>
            <ac:spMk id="6" creationId="{74CC79C0-1C93-8725-41B0-52A09F792350}"/>
          </ac:spMkLst>
        </pc:spChg>
        <pc:spChg chg="mod">
          <ac:chgData name="Timo Dolné" userId="ce5b5320ba6480e4" providerId="LiveId" clId="{38E86C29-2256-4306-A2B2-15E190063E8F}" dt="2023-01-22T20:37:58.736" v="1297" actId="20577"/>
          <ac:spMkLst>
            <pc:docMk/>
            <pc:sldMk cId="353988224" sldId="346"/>
            <ac:spMk id="7" creationId="{A538D399-6E09-E990-DC25-E26AFA0DED11}"/>
          </ac:spMkLst>
        </pc:spChg>
        <pc:graphicFrameChg chg="mod modGraphic">
          <ac:chgData name="Timo Dolné" userId="ce5b5320ba6480e4" providerId="LiveId" clId="{38E86C29-2256-4306-A2B2-15E190063E8F}" dt="2023-01-22T21:27:19.742" v="1817" actId="207"/>
          <ac:graphicFrameMkLst>
            <pc:docMk/>
            <pc:sldMk cId="353988224" sldId="346"/>
            <ac:graphicFrameMk id="2" creationId="{5E1328E8-D195-2EEA-D1F8-ACC28F793B72}"/>
          </ac:graphicFrameMkLst>
        </pc:graphicFrameChg>
        <pc:picChg chg="del">
          <ac:chgData name="Timo Dolné" userId="ce5b5320ba6480e4" providerId="LiveId" clId="{38E86C29-2256-4306-A2B2-15E190063E8F}" dt="2023-01-22T20:39:12.930" v="1316" actId="478"/>
          <ac:picMkLst>
            <pc:docMk/>
            <pc:sldMk cId="353988224" sldId="346"/>
            <ac:picMk id="2052" creationId="{E84EC9CE-F76F-364D-3151-3FD1BF2C0532}"/>
          </ac:picMkLst>
        </pc:picChg>
        <pc:picChg chg="add mod">
          <ac:chgData name="Timo Dolné" userId="ce5b5320ba6480e4" providerId="LiveId" clId="{38E86C29-2256-4306-A2B2-15E190063E8F}" dt="2023-01-22T21:17:09.374" v="1694" actId="14100"/>
          <ac:picMkLst>
            <pc:docMk/>
            <pc:sldMk cId="353988224" sldId="346"/>
            <ac:picMk id="10242" creationId="{3AEC4012-9A3C-7DAA-318F-563E10AAC3AB}"/>
          </ac:picMkLst>
        </pc:picChg>
      </pc:sldChg>
      <pc:sldChg chg="addSp delSp modSp add mod">
        <pc:chgData name="Timo Dolné" userId="ce5b5320ba6480e4" providerId="LiveId" clId="{38E86C29-2256-4306-A2B2-15E190063E8F}" dt="2023-01-22T20:43:07.044" v="1430" actId="478"/>
        <pc:sldMkLst>
          <pc:docMk/>
          <pc:sldMk cId="739908562" sldId="347"/>
        </pc:sldMkLst>
        <pc:spChg chg="mod">
          <ac:chgData name="Timo Dolné" userId="ce5b5320ba6480e4" providerId="LiveId" clId="{38E86C29-2256-4306-A2B2-15E190063E8F}" dt="2023-01-22T20:40:54.747" v="1365" actId="20577"/>
          <ac:spMkLst>
            <pc:docMk/>
            <pc:sldMk cId="739908562" sldId="347"/>
            <ac:spMk id="2" creationId="{E5ED4407-E4D7-CE5C-F3F5-FE62D24E36E9}"/>
          </ac:spMkLst>
        </pc:spChg>
        <pc:spChg chg="add mod">
          <ac:chgData name="Timo Dolné" userId="ce5b5320ba6480e4" providerId="LiveId" clId="{38E86C29-2256-4306-A2B2-15E190063E8F}" dt="2023-01-22T20:41:23.068" v="1411" actId="1036"/>
          <ac:spMkLst>
            <pc:docMk/>
            <pc:sldMk cId="739908562" sldId="347"/>
            <ac:spMk id="10" creationId="{628B693D-4A00-2942-7447-C5A93661B280}"/>
          </ac:spMkLst>
        </pc:spChg>
        <pc:spChg chg="add del mod">
          <ac:chgData name="Timo Dolné" userId="ce5b5320ba6480e4" providerId="LiveId" clId="{38E86C29-2256-4306-A2B2-15E190063E8F}" dt="2023-01-22T20:43:07.044" v="1430" actId="478"/>
          <ac:spMkLst>
            <pc:docMk/>
            <pc:sldMk cId="739908562" sldId="347"/>
            <ac:spMk id="11" creationId="{8F5C6AA8-DB9A-5C8C-9059-12586957FB0F}"/>
          </ac:spMkLst>
        </pc:spChg>
        <pc:spChg chg="del">
          <ac:chgData name="Timo Dolné" userId="ce5b5320ba6480e4" providerId="LiveId" clId="{38E86C29-2256-4306-A2B2-15E190063E8F}" dt="2023-01-22T20:38:06.229" v="1302" actId="478"/>
          <ac:spMkLst>
            <pc:docMk/>
            <pc:sldMk cId="739908562" sldId="347"/>
            <ac:spMk id="13" creationId="{D8347473-278F-7AD0-E22A-A53A2003B9A0}"/>
          </ac:spMkLst>
        </pc:spChg>
        <pc:spChg chg="del mod">
          <ac:chgData name="Timo Dolné" userId="ce5b5320ba6480e4" providerId="LiveId" clId="{38E86C29-2256-4306-A2B2-15E190063E8F}" dt="2023-01-22T20:38:07.444" v="1303" actId="478"/>
          <ac:spMkLst>
            <pc:docMk/>
            <pc:sldMk cId="739908562" sldId="347"/>
            <ac:spMk id="14" creationId="{2BBAFEE8-61B6-9C41-9DC5-C9A95C9BE55A}"/>
          </ac:spMkLst>
        </pc:spChg>
        <pc:graphicFrameChg chg="add mod modGraphic">
          <ac:chgData name="Timo Dolné" userId="ce5b5320ba6480e4" providerId="LiveId" clId="{38E86C29-2256-4306-A2B2-15E190063E8F}" dt="2023-01-22T20:40:45.594" v="1336" actId="207"/>
          <ac:graphicFrameMkLst>
            <pc:docMk/>
            <pc:sldMk cId="739908562" sldId="347"/>
            <ac:graphicFrameMk id="8" creationId="{94E385C2-047A-618E-B3DB-36930ADAF708}"/>
          </ac:graphicFrameMkLst>
        </pc:graphicFrameChg>
        <pc:picChg chg="add mod">
          <ac:chgData name="Timo Dolné" userId="ce5b5320ba6480e4" providerId="LiveId" clId="{38E86C29-2256-4306-A2B2-15E190063E8F}" dt="2023-01-22T20:40:57.717" v="1366" actId="1076"/>
          <ac:picMkLst>
            <pc:docMk/>
            <pc:sldMk cId="739908562" sldId="347"/>
            <ac:picMk id="6" creationId="{FA5E91B6-3989-EDC1-CE31-805BD9E48420}"/>
          </ac:picMkLst>
        </pc:picChg>
        <pc:picChg chg="del">
          <ac:chgData name="Timo Dolné" userId="ce5b5320ba6480e4" providerId="LiveId" clId="{38E86C29-2256-4306-A2B2-15E190063E8F}" dt="2023-01-22T20:38:04.066" v="1299" actId="478"/>
          <ac:picMkLst>
            <pc:docMk/>
            <pc:sldMk cId="739908562" sldId="347"/>
            <ac:picMk id="7" creationId="{E86C61B3-504C-A613-3F62-192E03C9ABEA}"/>
          </ac:picMkLst>
        </pc:picChg>
        <pc:picChg chg="del">
          <ac:chgData name="Timo Dolné" userId="ce5b5320ba6480e4" providerId="LiveId" clId="{38E86C29-2256-4306-A2B2-15E190063E8F}" dt="2023-01-22T20:38:04.439" v="1300" actId="478"/>
          <ac:picMkLst>
            <pc:docMk/>
            <pc:sldMk cId="739908562" sldId="347"/>
            <ac:picMk id="9" creationId="{9DE94B21-C35C-ECCB-0044-2D9D84C0BBE1}"/>
          </ac:picMkLst>
        </pc:picChg>
        <pc:cxnChg chg="add del mod">
          <ac:chgData name="Timo Dolné" userId="ce5b5320ba6480e4" providerId="LiveId" clId="{38E86C29-2256-4306-A2B2-15E190063E8F}" dt="2023-01-22T20:43:05.234" v="1428" actId="478"/>
          <ac:cxnSpMkLst>
            <pc:docMk/>
            <pc:sldMk cId="739908562" sldId="347"/>
            <ac:cxnSpMk id="15" creationId="{47FA222A-EF83-C431-7A0F-D9FB0E72FAA3}"/>
          </ac:cxnSpMkLst>
        </pc:cxnChg>
        <pc:cxnChg chg="add del mod">
          <ac:chgData name="Timo Dolné" userId="ce5b5320ba6480e4" providerId="LiveId" clId="{38E86C29-2256-4306-A2B2-15E190063E8F}" dt="2023-01-22T20:43:06.049" v="1429" actId="478"/>
          <ac:cxnSpMkLst>
            <pc:docMk/>
            <pc:sldMk cId="739908562" sldId="347"/>
            <ac:cxnSpMk id="16" creationId="{7F21EBA0-5711-D8B2-54AA-F5F98E71476D}"/>
          </ac:cxnSpMkLst>
        </pc:cxnChg>
      </pc:sldChg>
      <pc:sldChg chg="addSp modSp add mod modTransition">
        <pc:chgData name="Timo Dolné" userId="ce5b5320ba6480e4" providerId="LiveId" clId="{38E86C29-2256-4306-A2B2-15E190063E8F}" dt="2023-01-23T18:05:51.780" v="1863"/>
        <pc:sldMkLst>
          <pc:docMk/>
          <pc:sldMk cId="3228669928" sldId="348"/>
        </pc:sldMkLst>
        <pc:spChg chg="mod">
          <ac:chgData name="Timo Dolné" userId="ce5b5320ba6480e4" providerId="LiveId" clId="{38E86C29-2256-4306-A2B2-15E190063E8F}" dt="2023-01-22T20:43:21.832" v="1434" actId="1076"/>
          <ac:spMkLst>
            <pc:docMk/>
            <pc:sldMk cId="3228669928" sldId="348"/>
            <ac:spMk id="10" creationId="{628B693D-4A00-2942-7447-C5A93661B280}"/>
          </ac:spMkLst>
        </pc:spChg>
        <pc:picChg chg="mod">
          <ac:chgData name="Timo Dolné" userId="ce5b5320ba6480e4" providerId="LiveId" clId="{38E86C29-2256-4306-A2B2-15E190063E8F}" dt="2023-01-22T20:43:22.676" v="1436" actId="14100"/>
          <ac:picMkLst>
            <pc:docMk/>
            <pc:sldMk cId="3228669928" sldId="348"/>
            <ac:picMk id="6" creationId="{FA5E91B6-3989-EDC1-CE31-805BD9E48420}"/>
          </ac:picMkLst>
        </pc:picChg>
        <pc:picChg chg="add mod">
          <ac:chgData name="Timo Dolné" userId="ce5b5320ba6480e4" providerId="LiveId" clId="{38E86C29-2256-4306-A2B2-15E190063E8F}" dt="2023-01-23T18:03:33.779" v="1830" actId="1076"/>
          <ac:picMkLst>
            <pc:docMk/>
            <pc:sldMk cId="3228669928" sldId="348"/>
            <ac:picMk id="1026" creationId="{2E9CA671-D92B-A9E4-407A-9405E791C98D}"/>
          </ac:picMkLst>
        </pc:picChg>
        <pc:cxnChg chg="mod">
          <ac:chgData name="Timo Dolné" userId="ce5b5320ba6480e4" providerId="LiveId" clId="{38E86C29-2256-4306-A2B2-15E190063E8F}" dt="2023-01-23T18:03:43.878" v="1833" actId="14100"/>
          <ac:cxnSpMkLst>
            <pc:docMk/>
            <pc:sldMk cId="3228669928" sldId="348"/>
            <ac:cxnSpMk id="15" creationId="{47FA222A-EF83-C431-7A0F-D9FB0E72FAA3}"/>
          </ac:cxnSpMkLst>
        </pc:cxnChg>
        <pc:cxnChg chg="mod">
          <ac:chgData name="Timo Dolné" userId="ce5b5320ba6480e4" providerId="LiveId" clId="{38E86C29-2256-4306-A2B2-15E190063E8F}" dt="2023-01-23T18:03:40.849" v="1832" actId="14100"/>
          <ac:cxnSpMkLst>
            <pc:docMk/>
            <pc:sldMk cId="3228669928" sldId="348"/>
            <ac:cxnSpMk id="16" creationId="{7F21EBA0-5711-D8B2-54AA-F5F98E71476D}"/>
          </ac:cxnSpMkLst>
        </pc:cxnChg>
      </pc:sldChg>
      <pc:sldChg chg="addSp modSp new mod modTransition modAnim">
        <pc:chgData name="Timo Dolné" userId="ce5b5320ba6480e4" providerId="LiveId" clId="{38E86C29-2256-4306-A2B2-15E190063E8F}" dt="2023-01-22T20:52:26.446" v="1611"/>
        <pc:sldMkLst>
          <pc:docMk/>
          <pc:sldMk cId="3015302580" sldId="349"/>
        </pc:sldMkLst>
        <pc:spChg chg="mod">
          <ac:chgData name="Timo Dolné" userId="ce5b5320ba6480e4" providerId="LiveId" clId="{38E86C29-2256-4306-A2B2-15E190063E8F}" dt="2023-01-22T20:44:39.320" v="1442" actId="20577"/>
          <ac:spMkLst>
            <pc:docMk/>
            <pc:sldMk cId="3015302580" sldId="349"/>
            <ac:spMk id="2" creationId="{5EB451AC-5882-BB11-71D4-098CA48BB24E}"/>
          </ac:spMkLst>
        </pc:spChg>
        <pc:spChg chg="add mod">
          <ac:chgData name="Timo Dolné" userId="ce5b5320ba6480e4" providerId="LiveId" clId="{38E86C29-2256-4306-A2B2-15E190063E8F}" dt="2023-01-22T20:44:58.494" v="1444"/>
          <ac:spMkLst>
            <pc:docMk/>
            <pc:sldMk cId="3015302580" sldId="349"/>
            <ac:spMk id="6" creationId="{C42F7073-1450-BE16-06F0-9D368F5D9EE3}"/>
          </ac:spMkLst>
        </pc:spChg>
        <pc:spChg chg="add mod">
          <ac:chgData name="Timo Dolné" userId="ce5b5320ba6480e4" providerId="LiveId" clId="{38E86C29-2256-4306-A2B2-15E190063E8F}" dt="2023-01-22T20:44:58.494" v="1444"/>
          <ac:spMkLst>
            <pc:docMk/>
            <pc:sldMk cId="3015302580" sldId="349"/>
            <ac:spMk id="8" creationId="{5E525DC5-2F15-7A3D-98BE-68FF17A07D12}"/>
          </ac:spMkLst>
        </pc:spChg>
        <pc:spChg chg="add mod">
          <ac:chgData name="Timo Dolné" userId="ce5b5320ba6480e4" providerId="LiveId" clId="{38E86C29-2256-4306-A2B2-15E190063E8F}" dt="2023-01-22T20:44:58.494" v="1444"/>
          <ac:spMkLst>
            <pc:docMk/>
            <pc:sldMk cId="3015302580" sldId="349"/>
            <ac:spMk id="10" creationId="{630608F4-F911-8F93-52BF-9F9E0385DB41}"/>
          </ac:spMkLst>
        </pc:spChg>
        <pc:spChg chg="add mod">
          <ac:chgData name="Timo Dolné" userId="ce5b5320ba6480e4" providerId="LiveId" clId="{38E86C29-2256-4306-A2B2-15E190063E8F}" dt="2023-01-22T20:44:58.494" v="1444"/>
          <ac:spMkLst>
            <pc:docMk/>
            <pc:sldMk cId="3015302580" sldId="349"/>
            <ac:spMk id="11" creationId="{8816F57B-8601-2531-7FB2-7E8762E65D3E}"/>
          </ac:spMkLst>
        </pc:spChg>
        <pc:spChg chg="add mod">
          <ac:chgData name="Timo Dolné" userId="ce5b5320ba6480e4" providerId="LiveId" clId="{38E86C29-2256-4306-A2B2-15E190063E8F}" dt="2023-01-22T20:45:34.310" v="1446"/>
          <ac:spMkLst>
            <pc:docMk/>
            <pc:sldMk cId="3015302580" sldId="349"/>
            <ac:spMk id="12" creationId="{BA39DA2D-2530-0FED-8317-C95A526D7982}"/>
          </ac:spMkLst>
        </pc:spChg>
        <pc:picChg chg="add mod">
          <ac:chgData name="Timo Dolné" userId="ce5b5320ba6480e4" providerId="LiveId" clId="{38E86C29-2256-4306-A2B2-15E190063E8F}" dt="2023-01-22T20:44:58.494" v="1444"/>
          <ac:picMkLst>
            <pc:docMk/>
            <pc:sldMk cId="3015302580" sldId="349"/>
            <ac:picMk id="5" creationId="{54111D19-8D24-2576-6383-4CABA61B4CEF}"/>
          </ac:picMkLst>
        </pc:picChg>
        <pc:picChg chg="add mod">
          <ac:chgData name="Timo Dolné" userId="ce5b5320ba6480e4" providerId="LiveId" clId="{38E86C29-2256-4306-A2B2-15E190063E8F}" dt="2023-01-22T20:44:58.494" v="1444"/>
          <ac:picMkLst>
            <pc:docMk/>
            <pc:sldMk cId="3015302580" sldId="349"/>
            <ac:picMk id="7" creationId="{8F97871C-E543-1BA6-FFB3-42D445C13E29}"/>
          </ac:picMkLst>
        </pc:picChg>
        <pc:cxnChg chg="add mod">
          <ac:chgData name="Timo Dolné" userId="ce5b5320ba6480e4" providerId="LiveId" clId="{38E86C29-2256-4306-A2B2-15E190063E8F}" dt="2023-01-22T20:44:58.494" v="1444"/>
          <ac:cxnSpMkLst>
            <pc:docMk/>
            <pc:sldMk cId="3015302580" sldId="349"/>
            <ac:cxnSpMk id="9" creationId="{BA044D46-8327-E729-0827-2D823AAA8AF6}"/>
          </ac:cxnSpMkLst>
        </pc:cxnChg>
      </pc:sldChg>
      <pc:sldChg chg="addSp delSp modSp add mod modTransition modAnim">
        <pc:chgData name="Timo Dolné" userId="ce5b5320ba6480e4" providerId="LiveId" clId="{38E86C29-2256-4306-A2B2-15E190063E8F}" dt="2023-01-22T20:52:29.516" v="1612"/>
        <pc:sldMkLst>
          <pc:docMk/>
          <pc:sldMk cId="2316050802" sldId="350"/>
        </pc:sldMkLst>
        <pc:spChg chg="mod">
          <ac:chgData name="Timo Dolné" userId="ce5b5320ba6480e4" providerId="LiveId" clId="{38E86C29-2256-4306-A2B2-15E190063E8F}" dt="2023-01-22T20:47:42.911" v="1525" actId="20577"/>
          <ac:spMkLst>
            <pc:docMk/>
            <pc:sldMk cId="2316050802" sldId="350"/>
            <ac:spMk id="3" creationId="{D4B91706-00F5-14D1-5483-F44777B3280D}"/>
          </ac:spMkLst>
        </pc:spChg>
        <pc:spChg chg="mod">
          <ac:chgData name="Timo Dolné" userId="ce5b5320ba6480e4" providerId="LiveId" clId="{38E86C29-2256-4306-A2B2-15E190063E8F}" dt="2023-01-22T20:46:27.745" v="1469" actId="1076"/>
          <ac:spMkLst>
            <pc:docMk/>
            <pc:sldMk cId="2316050802" sldId="350"/>
            <ac:spMk id="6" creationId="{C42F7073-1450-BE16-06F0-9D368F5D9EE3}"/>
          </ac:spMkLst>
        </pc:spChg>
        <pc:spChg chg="mod">
          <ac:chgData name="Timo Dolné" userId="ce5b5320ba6480e4" providerId="LiveId" clId="{38E86C29-2256-4306-A2B2-15E190063E8F}" dt="2023-01-22T20:46:59.387" v="1487" actId="14100"/>
          <ac:spMkLst>
            <pc:docMk/>
            <pc:sldMk cId="2316050802" sldId="350"/>
            <ac:spMk id="8" creationId="{5E525DC5-2F15-7A3D-98BE-68FF17A07D12}"/>
          </ac:spMkLst>
        </pc:spChg>
        <pc:spChg chg="mod">
          <ac:chgData name="Timo Dolné" userId="ce5b5320ba6480e4" providerId="LiveId" clId="{38E86C29-2256-4306-A2B2-15E190063E8F}" dt="2023-01-22T20:46:45.748" v="1478" actId="1076"/>
          <ac:spMkLst>
            <pc:docMk/>
            <pc:sldMk cId="2316050802" sldId="350"/>
            <ac:spMk id="10" creationId="{630608F4-F911-8F93-52BF-9F9E0385DB41}"/>
          </ac:spMkLst>
        </pc:spChg>
        <pc:spChg chg="mod">
          <ac:chgData name="Timo Dolné" userId="ce5b5320ba6480e4" providerId="LiveId" clId="{38E86C29-2256-4306-A2B2-15E190063E8F}" dt="2023-01-22T20:47:33.834" v="1505" actId="1076"/>
          <ac:spMkLst>
            <pc:docMk/>
            <pc:sldMk cId="2316050802" sldId="350"/>
            <ac:spMk id="11" creationId="{8816F57B-8601-2531-7FB2-7E8762E65D3E}"/>
          </ac:spMkLst>
        </pc:spChg>
        <pc:spChg chg="mod">
          <ac:chgData name="Timo Dolné" userId="ce5b5320ba6480e4" providerId="LiveId" clId="{38E86C29-2256-4306-A2B2-15E190063E8F}" dt="2023-01-22T20:47:25.698" v="1498" actId="1076"/>
          <ac:spMkLst>
            <pc:docMk/>
            <pc:sldMk cId="2316050802" sldId="350"/>
            <ac:spMk id="12" creationId="{BA39DA2D-2530-0FED-8317-C95A526D7982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2" creationId="{8B064873-8E4E-D4BB-2B1C-D310A15C336B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3" creationId="{A60C7735-9FB6-8525-B221-A95DB8C23C33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4" creationId="{8FDFDA1D-4F61-1B07-71AD-74F0DBCAB701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5" creationId="{6D1F1220-B440-ED12-B409-77D395E83B8A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7" creationId="{EEBB6131-8D15-1C65-BAA9-A79195AC3532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8" creationId="{74466888-011E-4007-E2C9-AB93FC6B0559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29" creationId="{608EB7C1-4247-DF6F-434F-7124E1096B2F}"/>
          </ac:spMkLst>
        </pc:spChg>
        <pc:spChg chg="add mod">
          <ac:chgData name="Timo Dolné" userId="ce5b5320ba6480e4" providerId="LiveId" clId="{38E86C29-2256-4306-A2B2-15E190063E8F}" dt="2023-01-22T20:47:59.878" v="1527" actId="1076"/>
          <ac:spMkLst>
            <pc:docMk/>
            <pc:sldMk cId="2316050802" sldId="350"/>
            <ac:spMk id="30" creationId="{AFC1937E-E8F0-9EAB-FAD7-42E41CF3B2E8}"/>
          </ac:spMkLst>
        </pc:spChg>
        <pc:picChg chg="mod">
          <ac:chgData name="Timo Dolné" userId="ce5b5320ba6480e4" providerId="LiveId" clId="{38E86C29-2256-4306-A2B2-15E190063E8F}" dt="2023-01-22T20:46:03.507" v="1450" actId="14100"/>
          <ac:picMkLst>
            <pc:docMk/>
            <pc:sldMk cId="2316050802" sldId="350"/>
            <ac:picMk id="5" creationId="{54111D19-8D24-2576-6383-4CABA61B4CEF}"/>
          </ac:picMkLst>
        </pc:picChg>
        <pc:picChg chg="mod">
          <ac:chgData name="Timo Dolné" userId="ce5b5320ba6480e4" providerId="LiveId" clId="{38E86C29-2256-4306-A2B2-15E190063E8F}" dt="2023-01-22T20:46:34.699" v="1472" actId="1076"/>
          <ac:picMkLst>
            <pc:docMk/>
            <pc:sldMk cId="2316050802" sldId="350"/>
            <ac:picMk id="7" creationId="{8F97871C-E543-1BA6-FFB3-42D445C13E29}"/>
          </ac:picMkLst>
        </pc:picChg>
        <pc:picChg chg="add mod">
          <ac:chgData name="Timo Dolné" userId="ce5b5320ba6480e4" providerId="LiveId" clId="{38E86C29-2256-4306-A2B2-15E190063E8F}" dt="2023-01-22T20:47:59.878" v="1527" actId="1076"/>
          <ac:picMkLst>
            <pc:docMk/>
            <pc:sldMk cId="2316050802" sldId="350"/>
            <ac:picMk id="18" creationId="{F033C89B-53A3-D1DC-9F89-CC8439A401BA}"/>
          </ac:picMkLst>
        </pc:picChg>
        <pc:picChg chg="add mod">
          <ac:chgData name="Timo Dolné" userId="ce5b5320ba6480e4" providerId="LiveId" clId="{38E86C29-2256-4306-A2B2-15E190063E8F}" dt="2023-01-22T20:47:59.878" v="1527" actId="1076"/>
          <ac:picMkLst>
            <pc:docMk/>
            <pc:sldMk cId="2316050802" sldId="350"/>
            <ac:picMk id="19" creationId="{6E2375F9-06F0-1E7A-E40D-9E6AE2320AA1}"/>
          </ac:picMkLst>
        </pc:picChg>
        <pc:picChg chg="add mod">
          <ac:chgData name="Timo Dolné" userId="ce5b5320ba6480e4" providerId="LiveId" clId="{38E86C29-2256-4306-A2B2-15E190063E8F}" dt="2023-01-22T20:47:59.878" v="1527" actId="1076"/>
          <ac:picMkLst>
            <pc:docMk/>
            <pc:sldMk cId="2316050802" sldId="350"/>
            <ac:picMk id="20" creationId="{AF4B10DC-DC53-34FD-1B50-BC68C4B4FEE6}"/>
          </ac:picMkLst>
        </pc:picChg>
        <pc:picChg chg="add mod">
          <ac:chgData name="Timo Dolné" userId="ce5b5320ba6480e4" providerId="LiveId" clId="{38E86C29-2256-4306-A2B2-15E190063E8F}" dt="2023-01-22T20:47:59.878" v="1527" actId="1076"/>
          <ac:picMkLst>
            <pc:docMk/>
            <pc:sldMk cId="2316050802" sldId="350"/>
            <ac:picMk id="21" creationId="{97DABC6E-9CF7-91E7-2857-DDAE717F3BAA}"/>
          </ac:picMkLst>
        </pc:picChg>
        <pc:picChg chg="add del mod">
          <ac:chgData name="Timo Dolné" userId="ce5b5320ba6480e4" providerId="LiveId" clId="{38E86C29-2256-4306-A2B2-15E190063E8F}" dt="2023-01-22T20:48:01.696" v="1528" actId="478"/>
          <ac:picMkLst>
            <pc:docMk/>
            <pc:sldMk cId="2316050802" sldId="350"/>
            <ac:picMk id="26" creationId="{997CE82D-A4B7-5F12-5189-27D49F9EA0BD}"/>
          </ac:picMkLst>
        </pc:picChg>
        <pc:cxnChg chg="mod">
          <ac:chgData name="Timo Dolné" userId="ce5b5320ba6480e4" providerId="LiveId" clId="{38E86C29-2256-4306-A2B2-15E190063E8F}" dt="2023-01-22T20:46:34.699" v="1472" actId="1076"/>
          <ac:cxnSpMkLst>
            <pc:docMk/>
            <pc:sldMk cId="2316050802" sldId="350"/>
            <ac:cxnSpMk id="9" creationId="{BA044D46-8327-E729-0827-2D823AAA8AF6}"/>
          </ac:cxnSpMkLst>
        </pc:cxnChg>
      </pc:sldChg>
      <pc:sldChg chg="addSp delSp modSp add mod modTransition">
        <pc:chgData name="Timo Dolné" userId="ce5b5320ba6480e4" providerId="LiveId" clId="{38E86C29-2256-4306-A2B2-15E190063E8F}" dt="2023-01-22T20:52:34.167" v="1613"/>
        <pc:sldMkLst>
          <pc:docMk/>
          <pc:sldMk cId="61418874" sldId="351"/>
        </pc:sldMkLst>
        <pc:spChg chg="add mod">
          <ac:chgData name="Timo Dolné" userId="ce5b5320ba6480e4" providerId="LiveId" clId="{38E86C29-2256-4306-A2B2-15E190063E8F}" dt="2023-01-22T20:51:26.622" v="1587" actId="1076"/>
          <ac:spMkLst>
            <pc:docMk/>
            <pc:sldMk cId="61418874" sldId="351"/>
            <ac:spMk id="15" creationId="{D70A9407-A850-A2A4-3C84-96363911BF30}"/>
          </ac:spMkLst>
        </pc:spChg>
        <pc:spChg chg="add mod">
          <ac:chgData name="Timo Dolné" userId="ce5b5320ba6480e4" providerId="LiveId" clId="{38E86C29-2256-4306-A2B2-15E190063E8F}" dt="2023-01-22T20:51:26.622" v="1587" actId="1076"/>
          <ac:spMkLst>
            <pc:docMk/>
            <pc:sldMk cId="61418874" sldId="351"/>
            <ac:spMk id="16" creationId="{12765B3C-0DB9-1DE6-AF5E-543BAFDE270B}"/>
          </ac:spMkLst>
        </pc:spChg>
        <pc:spChg chg="add mod">
          <ac:chgData name="Timo Dolné" userId="ce5b5320ba6480e4" providerId="LiveId" clId="{38E86C29-2256-4306-A2B2-15E190063E8F}" dt="2023-01-22T20:51:26.622" v="1587" actId="1076"/>
          <ac:spMkLst>
            <pc:docMk/>
            <pc:sldMk cId="61418874" sldId="351"/>
            <ac:spMk id="17" creationId="{1DB41D29-3994-DFC6-1128-5E0962FADC8E}"/>
          </ac:spMkLst>
        </pc:spChg>
        <pc:spChg chg="del mod">
          <ac:chgData name="Timo Dolné" userId="ce5b5320ba6480e4" providerId="LiveId" clId="{38E86C29-2256-4306-A2B2-15E190063E8F}" dt="2023-01-22T20:48:56.706" v="1550" actId="478"/>
          <ac:spMkLst>
            <pc:docMk/>
            <pc:sldMk cId="61418874" sldId="351"/>
            <ac:spMk id="22" creationId="{8B064873-8E4E-D4BB-2B1C-D310A15C336B}"/>
          </ac:spMkLst>
        </pc:spChg>
        <pc:spChg chg="del mod">
          <ac:chgData name="Timo Dolné" userId="ce5b5320ba6480e4" providerId="LiveId" clId="{38E86C29-2256-4306-A2B2-15E190063E8F}" dt="2023-01-22T20:48:58.245" v="1551" actId="478"/>
          <ac:spMkLst>
            <pc:docMk/>
            <pc:sldMk cId="61418874" sldId="351"/>
            <ac:spMk id="23" creationId="{A60C7735-9FB6-8525-B221-A95DB8C23C33}"/>
          </ac:spMkLst>
        </pc:spChg>
        <pc:spChg chg="del mod">
          <ac:chgData name="Timo Dolné" userId="ce5b5320ba6480e4" providerId="LiveId" clId="{38E86C29-2256-4306-A2B2-15E190063E8F}" dt="2023-01-22T20:48:59.241" v="1552" actId="478"/>
          <ac:spMkLst>
            <pc:docMk/>
            <pc:sldMk cId="61418874" sldId="351"/>
            <ac:spMk id="24" creationId="{8FDFDA1D-4F61-1B07-71AD-74F0DBCAB701}"/>
          </ac:spMkLst>
        </pc:spChg>
        <pc:spChg chg="del mod">
          <ac:chgData name="Timo Dolné" userId="ce5b5320ba6480e4" providerId="LiveId" clId="{38E86C29-2256-4306-A2B2-15E190063E8F}" dt="2023-01-22T20:49:00.245" v="1553" actId="478"/>
          <ac:spMkLst>
            <pc:docMk/>
            <pc:sldMk cId="61418874" sldId="351"/>
            <ac:spMk id="25" creationId="{6D1F1220-B440-ED12-B409-77D395E83B8A}"/>
          </ac:spMkLst>
        </pc:spChg>
        <pc:spChg chg="add mod">
          <ac:chgData name="Timo Dolné" userId="ce5b5320ba6480e4" providerId="LiveId" clId="{38E86C29-2256-4306-A2B2-15E190063E8F}" dt="2023-01-22T20:51:26.622" v="1587" actId="1076"/>
          <ac:spMkLst>
            <pc:docMk/>
            <pc:sldMk cId="61418874" sldId="351"/>
            <ac:spMk id="26" creationId="{76E130DD-8EBD-3178-C4B7-4518E9438D57}"/>
          </ac:spMkLst>
        </pc:spChg>
        <pc:spChg chg="del mod">
          <ac:chgData name="Timo Dolné" userId="ce5b5320ba6480e4" providerId="LiveId" clId="{38E86C29-2256-4306-A2B2-15E190063E8F}" dt="2023-01-22T20:48:55.878" v="1549" actId="478"/>
          <ac:spMkLst>
            <pc:docMk/>
            <pc:sldMk cId="61418874" sldId="351"/>
            <ac:spMk id="27" creationId="{EEBB6131-8D15-1C65-BAA9-A79195AC3532}"/>
          </ac:spMkLst>
        </pc:spChg>
        <pc:spChg chg="del mod">
          <ac:chgData name="Timo Dolné" userId="ce5b5320ba6480e4" providerId="LiveId" clId="{38E86C29-2256-4306-A2B2-15E190063E8F}" dt="2023-01-22T20:48:55.192" v="1548" actId="478"/>
          <ac:spMkLst>
            <pc:docMk/>
            <pc:sldMk cId="61418874" sldId="351"/>
            <ac:spMk id="28" creationId="{74466888-011E-4007-E2C9-AB93FC6B0559}"/>
          </ac:spMkLst>
        </pc:spChg>
        <pc:spChg chg="del mod">
          <ac:chgData name="Timo Dolné" userId="ce5b5320ba6480e4" providerId="LiveId" clId="{38E86C29-2256-4306-A2B2-15E190063E8F}" dt="2023-01-22T20:48:53.048" v="1547" actId="478"/>
          <ac:spMkLst>
            <pc:docMk/>
            <pc:sldMk cId="61418874" sldId="351"/>
            <ac:spMk id="29" creationId="{608EB7C1-4247-DF6F-434F-7124E1096B2F}"/>
          </ac:spMkLst>
        </pc:spChg>
        <pc:spChg chg="del mod">
          <ac:chgData name="Timo Dolné" userId="ce5b5320ba6480e4" providerId="LiveId" clId="{38E86C29-2256-4306-A2B2-15E190063E8F}" dt="2023-01-22T20:48:39.059" v="1539" actId="478"/>
          <ac:spMkLst>
            <pc:docMk/>
            <pc:sldMk cId="61418874" sldId="351"/>
            <ac:spMk id="30" creationId="{AFC1937E-E8F0-9EAB-FAD7-42E41CF3B2E8}"/>
          </ac:spMkLst>
        </pc:spChg>
        <pc:graphicFrameChg chg="add mod modGraphic">
          <ac:chgData name="Timo Dolné" userId="ce5b5320ba6480e4" providerId="LiveId" clId="{38E86C29-2256-4306-A2B2-15E190063E8F}" dt="2023-01-22T20:51:26.622" v="1587" actId="1076"/>
          <ac:graphicFrameMkLst>
            <pc:docMk/>
            <pc:sldMk cId="61418874" sldId="351"/>
            <ac:graphicFrameMk id="13" creationId="{910BA274-0EEA-7912-0065-72AB367EA80D}"/>
          </ac:graphicFrameMkLst>
        </pc:graphicFrameChg>
        <pc:graphicFrameChg chg="add mod modGraphic">
          <ac:chgData name="Timo Dolné" userId="ce5b5320ba6480e4" providerId="LiveId" clId="{38E86C29-2256-4306-A2B2-15E190063E8F}" dt="2023-01-22T20:51:26.622" v="1587" actId="1076"/>
          <ac:graphicFrameMkLst>
            <pc:docMk/>
            <pc:sldMk cId="61418874" sldId="351"/>
            <ac:graphicFrameMk id="14" creationId="{45DC4449-92E5-A262-4A00-025F292F1811}"/>
          </ac:graphicFrameMkLst>
        </pc:graphicFrameChg>
        <pc:picChg chg="mod">
          <ac:chgData name="Timo Dolné" userId="ce5b5320ba6480e4" providerId="LiveId" clId="{38E86C29-2256-4306-A2B2-15E190063E8F}" dt="2023-01-22T20:48:51.247" v="1545" actId="1076"/>
          <ac:picMkLst>
            <pc:docMk/>
            <pc:sldMk cId="61418874" sldId="351"/>
            <ac:picMk id="18" creationId="{F033C89B-53A3-D1DC-9F89-CC8439A401BA}"/>
          </ac:picMkLst>
        </pc:picChg>
        <pc:picChg chg="mod">
          <ac:chgData name="Timo Dolné" userId="ce5b5320ba6480e4" providerId="LiveId" clId="{38E86C29-2256-4306-A2B2-15E190063E8F}" dt="2023-01-22T20:48:49.059" v="1544" actId="1076"/>
          <ac:picMkLst>
            <pc:docMk/>
            <pc:sldMk cId="61418874" sldId="351"/>
            <ac:picMk id="19" creationId="{6E2375F9-06F0-1E7A-E40D-9E6AE2320AA1}"/>
          </ac:picMkLst>
        </pc:picChg>
        <pc:picChg chg="mod">
          <ac:chgData name="Timo Dolné" userId="ce5b5320ba6480e4" providerId="LiveId" clId="{38E86C29-2256-4306-A2B2-15E190063E8F}" dt="2023-01-22T20:48:45.596" v="1543" actId="1076"/>
          <ac:picMkLst>
            <pc:docMk/>
            <pc:sldMk cId="61418874" sldId="351"/>
            <ac:picMk id="20" creationId="{AF4B10DC-DC53-34FD-1B50-BC68C4B4FEE6}"/>
          </ac:picMkLst>
        </pc:picChg>
        <pc:picChg chg="mod">
          <ac:chgData name="Timo Dolné" userId="ce5b5320ba6480e4" providerId="LiveId" clId="{38E86C29-2256-4306-A2B2-15E190063E8F}" dt="2023-01-22T20:48:43.685" v="1542" actId="1076"/>
          <ac:picMkLst>
            <pc:docMk/>
            <pc:sldMk cId="61418874" sldId="351"/>
            <ac:picMk id="21" creationId="{97DABC6E-9CF7-91E7-2857-DDAE717F3BAA}"/>
          </ac:picMkLst>
        </pc:picChg>
      </pc:sldChg>
      <pc:sldChg chg="addSp delSp modSp add mod modTransition">
        <pc:chgData name="Timo Dolné" userId="ce5b5320ba6480e4" providerId="LiveId" clId="{38E86C29-2256-4306-A2B2-15E190063E8F}" dt="2023-01-23T18:06:29.038" v="1866" actId="14100"/>
        <pc:sldMkLst>
          <pc:docMk/>
          <pc:sldMk cId="1118155764" sldId="352"/>
        </pc:sldMkLst>
        <pc:spChg chg="del">
          <ac:chgData name="Timo Dolné" userId="ce5b5320ba6480e4" providerId="LiveId" clId="{38E86C29-2256-4306-A2B2-15E190063E8F}" dt="2023-01-22T20:51:51.143" v="1591" actId="478"/>
          <ac:spMkLst>
            <pc:docMk/>
            <pc:sldMk cId="1118155764" sldId="352"/>
            <ac:spMk id="15" creationId="{D70A9407-A850-A2A4-3C84-96363911BF30}"/>
          </ac:spMkLst>
        </pc:spChg>
        <pc:spChg chg="del">
          <ac:chgData name="Timo Dolné" userId="ce5b5320ba6480e4" providerId="LiveId" clId="{38E86C29-2256-4306-A2B2-15E190063E8F}" dt="2023-01-22T20:51:50.317" v="1590" actId="478"/>
          <ac:spMkLst>
            <pc:docMk/>
            <pc:sldMk cId="1118155764" sldId="352"/>
            <ac:spMk id="16" creationId="{12765B3C-0DB9-1DE6-AF5E-543BAFDE270B}"/>
          </ac:spMkLst>
        </pc:spChg>
        <pc:spChg chg="del">
          <ac:chgData name="Timo Dolné" userId="ce5b5320ba6480e4" providerId="LiveId" clId="{38E86C29-2256-4306-A2B2-15E190063E8F}" dt="2023-01-22T20:52:15.127" v="1607" actId="478"/>
          <ac:spMkLst>
            <pc:docMk/>
            <pc:sldMk cId="1118155764" sldId="352"/>
            <ac:spMk id="17" creationId="{1DB41D29-3994-DFC6-1128-5E0962FADC8E}"/>
          </ac:spMkLst>
        </pc:spChg>
        <pc:spChg chg="del mod">
          <ac:chgData name="Timo Dolné" userId="ce5b5320ba6480e4" providerId="LiveId" clId="{38E86C29-2256-4306-A2B2-15E190063E8F}" dt="2023-01-22T20:52:19.228" v="1610"/>
          <ac:spMkLst>
            <pc:docMk/>
            <pc:sldMk cId="1118155764" sldId="352"/>
            <ac:spMk id="26" creationId="{76E130DD-8EBD-3178-C4B7-4518E9438D57}"/>
          </ac:spMkLst>
        </pc:spChg>
        <pc:graphicFrameChg chg="mod modGraphic">
          <ac:chgData name="Timo Dolné" userId="ce5b5320ba6480e4" providerId="LiveId" clId="{38E86C29-2256-4306-A2B2-15E190063E8F}" dt="2023-01-22T20:52:13.617" v="1606" actId="1076"/>
          <ac:graphicFrameMkLst>
            <pc:docMk/>
            <pc:sldMk cId="1118155764" sldId="352"/>
            <ac:graphicFrameMk id="13" creationId="{910BA274-0EEA-7912-0065-72AB367EA80D}"/>
          </ac:graphicFrameMkLst>
        </pc:graphicFrameChg>
        <pc:graphicFrameChg chg="del">
          <ac:chgData name="Timo Dolné" userId="ce5b5320ba6480e4" providerId="LiveId" clId="{38E86C29-2256-4306-A2B2-15E190063E8F}" dt="2023-01-22T20:51:49.692" v="1589" actId="478"/>
          <ac:graphicFrameMkLst>
            <pc:docMk/>
            <pc:sldMk cId="1118155764" sldId="352"/>
            <ac:graphicFrameMk id="14" creationId="{45DC4449-92E5-A262-4A00-025F292F1811}"/>
          </ac:graphicFrameMkLst>
        </pc:graphicFrameChg>
        <pc:picChg chg="add mod">
          <ac:chgData name="Timo Dolné" userId="ce5b5320ba6480e4" providerId="LiveId" clId="{38E86C29-2256-4306-A2B2-15E190063E8F}" dt="2023-01-23T18:06:29.038" v="1866" actId="14100"/>
          <ac:picMkLst>
            <pc:docMk/>
            <pc:sldMk cId="1118155764" sldId="352"/>
            <ac:picMk id="14" creationId="{BB7CE3CB-B723-25B8-0401-5DA76E36DA29}"/>
          </ac:picMkLst>
        </pc:picChg>
      </pc:sldChg>
      <pc:sldChg chg="modSp new mod modTransition">
        <pc:chgData name="Timo Dolné" userId="ce5b5320ba6480e4" providerId="LiveId" clId="{38E86C29-2256-4306-A2B2-15E190063E8F}" dt="2023-01-22T21:28:45.571" v="1819"/>
        <pc:sldMkLst>
          <pc:docMk/>
          <pc:sldMk cId="780967880" sldId="353"/>
        </pc:sldMkLst>
        <pc:spChg chg="mod">
          <ac:chgData name="Timo Dolné" userId="ce5b5320ba6480e4" providerId="LiveId" clId="{38E86C29-2256-4306-A2B2-15E190063E8F}" dt="2023-01-22T20:54:35.741" v="1650" actId="1076"/>
          <ac:spMkLst>
            <pc:docMk/>
            <pc:sldMk cId="780967880" sldId="353"/>
            <ac:spMk id="2" creationId="{3E404308-6A6E-3E85-371F-08AA098EDB9B}"/>
          </ac:spMkLst>
        </pc:spChg>
      </pc:sldChg>
      <pc:sldChg chg="addSp delSp modSp new mod modTransition">
        <pc:chgData name="Timo Dolné" userId="ce5b5320ba6480e4" providerId="LiveId" clId="{38E86C29-2256-4306-A2B2-15E190063E8F}" dt="2023-01-24T08:17:46.628" v="1877" actId="1076"/>
        <pc:sldMkLst>
          <pc:docMk/>
          <pc:sldMk cId="982295344" sldId="354"/>
        </pc:sldMkLst>
        <pc:spChg chg="mod">
          <ac:chgData name="Timo Dolné" userId="ce5b5320ba6480e4" providerId="LiveId" clId="{38E86C29-2256-4306-A2B2-15E190063E8F}" dt="2023-01-22T21:15:06.127" v="1674" actId="20577"/>
          <ac:spMkLst>
            <pc:docMk/>
            <pc:sldMk cId="982295344" sldId="354"/>
            <ac:spMk id="2" creationId="{BEB1201F-72C8-EAE9-3BE9-89B9B0696655}"/>
          </ac:spMkLst>
        </pc:spChg>
        <pc:spChg chg="add mod">
          <ac:chgData name="Timo Dolné" userId="ce5b5320ba6480e4" providerId="LiveId" clId="{38E86C29-2256-4306-A2B2-15E190063E8F}" dt="2023-01-22T21:15:27.975" v="1686" actId="1076"/>
          <ac:spMkLst>
            <pc:docMk/>
            <pc:sldMk cId="982295344" sldId="354"/>
            <ac:spMk id="7" creationId="{B9011312-0116-1BF3-3D37-7469CA0F3D99}"/>
          </ac:spMkLst>
        </pc:spChg>
        <pc:spChg chg="add mod">
          <ac:chgData name="Timo Dolné" userId="ce5b5320ba6480e4" providerId="LiveId" clId="{38E86C29-2256-4306-A2B2-15E190063E8F}" dt="2023-01-22T21:16:17.720" v="1693"/>
          <ac:spMkLst>
            <pc:docMk/>
            <pc:sldMk cId="982295344" sldId="354"/>
            <ac:spMk id="10" creationId="{8726CEBB-B742-1AE8-F7A5-E433453A56E6}"/>
          </ac:spMkLst>
        </pc:spChg>
        <pc:spChg chg="add mod">
          <ac:chgData name="Timo Dolné" userId="ce5b5320ba6480e4" providerId="LiveId" clId="{38E86C29-2256-4306-A2B2-15E190063E8F}" dt="2023-01-22T21:26:38.847" v="1809"/>
          <ac:spMkLst>
            <pc:docMk/>
            <pc:sldMk cId="982295344" sldId="354"/>
            <ac:spMk id="12" creationId="{48120F50-DED9-8288-7DE5-1D167654CCAC}"/>
          </ac:spMkLst>
        </pc:spChg>
        <pc:spChg chg="add mod">
          <ac:chgData name="Timo Dolné" userId="ce5b5320ba6480e4" providerId="LiveId" clId="{38E86C29-2256-4306-A2B2-15E190063E8F}" dt="2023-01-22T21:26:38.847" v="1809"/>
          <ac:spMkLst>
            <pc:docMk/>
            <pc:sldMk cId="982295344" sldId="354"/>
            <ac:spMk id="13" creationId="{89AD5430-816E-63F7-C7BB-32893B9337BC}"/>
          </ac:spMkLst>
        </pc:spChg>
        <pc:grpChg chg="add mod">
          <ac:chgData name="Timo Dolné" userId="ce5b5320ba6480e4" providerId="LiveId" clId="{38E86C29-2256-4306-A2B2-15E190063E8F}" dt="2023-01-22T21:26:38.847" v="1809"/>
          <ac:grpSpMkLst>
            <pc:docMk/>
            <pc:sldMk cId="982295344" sldId="354"/>
            <ac:grpSpMk id="11" creationId="{001EBEBB-5125-B415-8B93-AFCD2387FAFC}"/>
          </ac:grpSpMkLst>
        </pc:grpChg>
        <pc:graphicFrameChg chg="add mod">
          <ac:chgData name="Timo Dolné" userId="ce5b5320ba6480e4" providerId="LiveId" clId="{38E86C29-2256-4306-A2B2-15E190063E8F}" dt="2023-01-22T21:26:43.946" v="1810"/>
          <ac:graphicFrameMkLst>
            <pc:docMk/>
            <pc:sldMk cId="982295344" sldId="354"/>
            <ac:graphicFrameMk id="14" creationId="{3B450745-5FC5-95BD-3016-B2EF6FA135F8}"/>
          </ac:graphicFrameMkLst>
        </pc:graphicFrameChg>
        <pc:picChg chg="add mod">
          <ac:chgData name="Timo Dolné" userId="ce5b5320ba6480e4" providerId="LiveId" clId="{38E86C29-2256-4306-A2B2-15E190063E8F}" dt="2023-01-22T21:15:33.147" v="1688" actId="1076"/>
          <ac:picMkLst>
            <pc:docMk/>
            <pc:sldMk cId="982295344" sldId="354"/>
            <ac:picMk id="6" creationId="{4AAE81BC-3695-0EE8-8208-E71BB775FABA}"/>
          </ac:picMkLst>
        </pc:picChg>
        <pc:picChg chg="add mod modCrop">
          <ac:chgData name="Timo Dolné" userId="ce5b5320ba6480e4" providerId="LiveId" clId="{38E86C29-2256-4306-A2B2-15E190063E8F}" dt="2023-01-24T08:17:46.628" v="1877" actId="1076"/>
          <ac:picMkLst>
            <pc:docMk/>
            <pc:sldMk cId="982295344" sldId="354"/>
            <ac:picMk id="8" creationId="{21E9C90A-D47E-59A6-49AB-C9A9ECA4BFE9}"/>
          </ac:picMkLst>
        </pc:picChg>
        <pc:picChg chg="add del mod">
          <ac:chgData name="Timo Dolné" userId="ce5b5320ba6480e4" providerId="LiveId" clId="{38E86C29-2256-4306-A2B2-15E190063E8F}" dt="2023-01-22T21:29:08.872" v="1820" actId="478"/>
          <ac:picMkLst>
            <pc:docMk/>
            <pc:sldMk cId="982295344" sldId="354"/>
            <ac:picMk id="9" creationId="{3A58A005-DDCA-2E1B-C620-88B1523A78EA}"/>
          </ac:picMkLst>
        </pc:picChg>
        <pc:picChg chg="add del mod">
          <ac:chgData name="Timo Dolné" userId="ce5b5320ba6480e4" providerId="LiveId" clId="{38E86C29-2256-4306-A2B2-15E190063E8F}" dt="2023-01-24T08:17:27.228" v="1871" actId="478"/>
          <ac:picMkLst>
            <pc:docMk/>
            <pc:sldMk cId="982295344" sldId="354"/>
            <ac:picMk id="16" creationId="{3320BC82-FD68-4A58-F8A9-AA4BE855D4EF}"/>
          </ac:picMkLst>
        </pc:picChg>
      </pc:sldChg>
      <pc:sldChg chg="new del">
        <pc:chgData name="Timo Dolné" userId="ce5b5320ba6480e4" providerId="LiveId" clId="{38E86C29-2256-4306-A2B2-15E190063E8F}" dt="2023-01-22T20:54:16.814" v="1627" actId="47"/>
        <pc:sldMkLst>
          <pc:docMk/>
          <pc:sldMk cId="3055641096" sldId="354"/>
        </pc:sldMkLst>
      </pc:sldChg>
      <pc:sldChg chg="modSp add mod">
        <pc:chgData name="Timo Dolné" userId="ce5b5320ba6480e4" providerId="LiveId" clId="{38E86C29-2256-4306-A2B2-15E190063E8F}" dt="2023-01-23T18:05:17.948" v="1854" actId="14100"/>
        <pc:sldMkLst>
          <pc:docMk/>
          <pc:sldMk cId="731796680" sldId="355"/>
        </pc:sldMkLst>
        <pc:spChg chg="mod">
          <ac:chgData name="Timo Dolné" userId="ce5b5320ba6480e4" providerId="LiveId" clId="{38E86C29-2256-4306-A2B2-15E190063E8F}" dt="2023-01-23T18:04:05.135" v="1838" actId="1076"/>
          <ac:spMkLst>
            <pc:docMk/>
            <pc:sldMk cId="731796680" sldId="355"/>
            <ac:spMk id="10" creationId="{628B693D-4A00-2942-7447-C5A93661B280}"/>
          </ac:spMkLst>
        </pc:spChg>
        <pc:spChg chg="mod">
          <ac:chgData name="Timo Dolné" userId="ce5b5320ba6480e4" providerId="LiveId" clId="{38E86C29-2256-4306-A2B2-15E190063E8F}" dt="2023-01-23T18:04:15.500" v="1840" actId="14100"/>
          <ac:spMkLst>
            <pc:docMk/>
            <pc:sldMk cId="731796680" sldId="355"/>
            <ac:spMk id="11" creationId="{8F5C6AA8-DB9A-5C8C-9059-12586957FB0F}"/>
          </ac:spMkLst>
        </pc:spChg>
        <pc:picChg chg="mod">
          <ac:chgData name="Timo Dolné" userId="ce5b5320ba6480e4" providerId="LiveId" clId="{38E86C29-2256-4306-A2B2-15E190063E8F}" dt="2023-01-23T18:04:00.758" v="1836" actId="1076"/>
          <ac:picMkLst>
            <pc:docMk/>
            <pc:sldMk cId="731796680" sldId="355"/>
            <ac:picMk id="6" creationId="{FA5E91B6-3989-EDC1-CE31-805BD9E48420}"/>
          </ac:picMkLst>
        </pc:picChg>
        <pc:picChg chg="mod">
          <ac:chgData name="Timo Dolné" userId="ce5b5320ba6480e4" providerId="LiveId" clId="{38E86C29-2256-4306-A2B2-15E190063E8F}" dt="2023-01-23T18:04:30.170" v="1846" actId="1076"/>
          <ac:picMkLst>
            <pc:docMk/>
            <pc:sldMk cId="731796680" sldId="355"/>
            <ac:picMk id="1026" creationId="{2E9CA671-D92B-A9E4-407A-9405E791C98D}"/>
          </ac:picMkLst>
        </pc:picChg>
        <pc:cxnChg chg="mod">
          <ac:chgData name="Timo Dolné" userId="ce5b5320ba6480e4" providerId="LiveId" clId="{38E86C29-2256-4306-A2B2-15E190063E8F}" dt="2023-01-23T18:05:11.439" v="1853" actId="14100"/>
          <ac:cxnSpMkLst>
            <pc:docMk/>
            <pc:sldMk cId="731796680" sldId="355"/>
            <ac:cxnSpMk id="15" creationId="{47FA222A-EF83-C431-7A0F-D9FB0E72FAA3}"/>
          </ac:cxnSpMkLst>
        </pc:cxnChg>
        <pc:cxnChg chg="mod">
          <ac:chgData name="Timo Dolné" userId="ce5b5320ba6480e4" providerId="LiveId" clId="{38E86C29-2256-4306-A2B2-15E190063E8F}" dt="2023-01-23T18:05:17.948" v="1854" actId="14100"/>
          <ac:cxnSpMkLst>
            <pc:docMk/>
            <pc:sldMk cId="731796680" sldId="355"/>
            <ac:cxnSpMk id="16" creationId="{7F21EBA0-5711-D8B2-54AA-F5F98E71476D}"/>
          </ac:cxnSpMkLst>
        </pc:cxnChg>
      </pc:sldChg>
      <pc:sldChg chg="modSp add del mod">
        <pc:chgData name="Timo Dolné" userId="ce5b5320ba6480e4" providerId="LiveId" clId="{38E86C29-2256-4306-A2B2-15E190063E8F}" dt="2023-01-22T21:26:11.845" v="1805" actId="47"/>
        <pc:sldMkLst>
          <pc:docMk/>
          <pc:sldMk cId="3684372271" sldId="355"/>
        </pc:sldMkLst>
        <pc:graphicFrameChg chg="mod modGraphic">
          <ac:chgData name="Timo Dolné" userId="ce5b5320ba6480e4" providerId="LiveId" clId="{38E86C29-2256-4306-A2B2-15E190063E8F}" dt="2023-01-22T21:24:16.971" v="1766" actId="14734"/>
          <ac:graphicFrameMkLst>
            <pc:docMk/>
            <pc:sldMk cId="3684372271" sldId="355"/>
            <ac:graphicFrameMk id="5" creationId="{2AF0C5C5-5630-CF93-0CD8-34C9400B03CE}"/>
          </ac:graphicFrameMkLst>
        </pc:graphicFrameChg>
      </pc:sldChg>
      <pc:sldChg chg="addSp delSp modSp add mod">
        <pc:chgData name="Timo Dolné" userId="ce5b5320ba6480e4" providerId="LiveId" clId="{38E86C29-2256-4306-A2B2-15E190063E8F}" dt="2023-01-24T08:35:50.214" v="1919" actId="207"/>
        <pc:sldMkLst>
          <pc:docMk/>
          <pc:sldMk cId="234301627" sldId="356"/>
        </pc:sldMkLst>
        <pc:spChg chg="add del">
          <ac:chgData name="Timo Dolné" userId="ce5b5320ba6480e4" providerId="LiveId" clId="{38E86C29-2256-4306-A2B2-15E190063E8F}" dt="2023-01-24T08:34:56.611" v="1880" actId="478"/>
          <ac:spMkLst>
            <pc:docMk/>
            <pc:sldMk cId="234301627" sldId="356"/>
            <ac:spMk id="15" creationId="{D7E766D8-5F06-D1EE-F438-E34AD4BAC90A}"/>
          </ac:spMkLst>
        </pc:spChg>
        <pc:spChg chg="add mod">
          <ac:chgData name="Timo Dolné" userId="ce5b5320ba6480e4" providerId="LiveId" clId="{38E86C29-2256-4306-A2B2-15E190063E8F}" dt="2023-01-24T08:35:50.214" v="1919" actId="207"/>
          <ac:spMkLst>
            <pc:docMk/>
            <pc:sldMk cId="234301627" sldId="356"/>
            <ac:spMk id="17" creationId="{0D03AA00-254D-ED40-4E07-8B2C23294CFD}"/>
          </ac:spMkLst>
        </pc:spChg>
      </pc:sldChg>
      <pc:sldChg chg="addSp modSp add mod">
        <pc:chgData name="Timo Dolné" userId="ce5b5320ba6480e4" providerId="LiveId" clId="{38E86C29-2256-4306-A2B2-15E190063E8F}" dt="2023-01-24T08:39:04.812" v="1940" actId="14100"/>
        <pc:sldMkLst>
          <pc:docMk/>
          <pc:sldMk cId="1336940332" sldId="357"/>
        </pc:sldMkLst>
        <pc:picChg chg="mod">
          <ac:chgData name="Timo Dolné" userId="ce5b5320ba6480e4" providerId="LiveId" clId="{38E86C29-2256-4306-A2B2-15E190063E8F}" dt="2023-01-24T08:39:01.296" v="1939" actId="1076"/>
          <ac:picMkLst>
            <pc:docMk/>
            <pc:sldMk cId="1336940332" sldId="357"/>
            <ac:picMk id="6" creationId="{947FB608-2A0B-73D4-C890-4517A52D089E}"/>
          </ac:picMkLst>
        </pc:picChg>
        <pc:picChg chg="add mod">
          <ac:chgData name="Timo Dolné" userId="ce5b5320ba6480e4" providerId="LiveId" clId="{38E86C29-2256-4306-A2B2-15E190063E8F}" dt="2023-01-24T08:39:04.812" v="1940" actId="14100"/>
          <ac:picMkLst>
            <pc:docMk/>
            <pc:sldMk cId="1336940332" sldId="357"/>
            <ac:picMk id="7" creationId="{F2EA822C-C732-DAB7-2368-AB695D430860}"/>
          </ac:picMkLst>
        </pc:picChg>
      </pc:sldChg>
      <pc:sldChg chg="addSp modSp add del mod">
        <pc:chgData name="Timo Dolné" userId="ce5b5320ba6480e4" providerId="LiveId" clId="{38E86C29-2256-4306-A2B2-15E190063E8F}" dt="2023-01-24T08:38:45.244" v="1933" actId="47"/>
        <pc:sldMkLst>
          <pc:docMk/>
          <pc:sldMk cId="4234215627" sldId="357"/>
        </pc:sldMkLst>
        <pc:picChg chg="mod">
          <ac:chgData name="Timo Dolné" userId="ce5b5320ba6480e4" providerId="LiveId" clId="{38E86C29-2256-4306-A2B2-15E190063E8F}" dt="2023-01-24T08:38:43.225" v="1932" actId="1076"/>
          <ac:picMkLst>
            <pc:docMk/>
            <pc:sldMk cId="4234215627" sldId="357"/>
            <ac:picMk id="6" creationId="{FA5E91B6-3989-EDC1-CE31-805BD9E48420}"/>
          </ac:picMkLst>
        </pc:picChg>
        <pc:picChg chg="add mod">
          <ac:chgData name="Timo Dolné" userId="ce5b5320ba6480e4" providerId="LiveId" clId="{38E86C29-2256-4306-A2B2-15E190063E8F}" dt="2023-01-24T08:38:42.119" v="1929" actId="1076"/>
          <ac:picMkLst>
            <pc:docMk/>
            <pc:sldMk cId="4234215627" sldId="357"/>
            <ac:picMk id="7" creationId="{8C032B82-BAE8-7384-C14A-7B2A28064F8E}"/>
          </ac:picMkLst>
        </pc:picChg>
      </pc:sldChg>
      <pc:sldChg chg="addSp delSp modSp new mod ord modTransition">
        <pc:chgData name="Timo Dolné" userId="ce5b5320ba6480e4" providerId="LiveId" clId="{38E86C29-2256-4306-A2B2-15E190063E8F}" dt="2023-01-24T08:44:44.066" v="2322"/>
        <pc:sldMkLst>
          <pc:docMk/>
          <pc:sldMk cId="413525336" sldId="358"/>
        </pc:sldMkLst>
        <pc:spChg chg="mod">
          <ac:chgData name="Timo Dolné" userId="ce5b5320ba6480e4" providerId="LiveId" clId="{38E86C29-2256-4306-A2B2-15E190063E8F}" dt="2023-01-24T08:43:45.566" v="2320" actId="20577"/>
          <ac:spMkLst>
            <pc:docMk/>
            <pc:sldMk cId="413525336" sldId="358"/>
            <ac:spMk id="2" creationId="{59C41127-F3D4-06AA-FCAC-7988080E102A}"/>
          </ac:spMkLst>
        </pc:spChg>
        <pc:graphicFrameChg chg="add del mod modGraphic">
          <ac:chgData name="Timo Dolné" userId="ce5b5320ba6480e4" providerId="LiveId" clId="{38E86C29-2256-4306-A2B2-15E190063E8F}" dt="2023-01-24T08:41:42.676" v="2173" actId="478"/>
          <ac:graphicFrameMkLst>
            <pc:docMk/>
            <pc:sldMk cId="413525336" sldId="358"/>
            <ac:graphicFrameMk id="5" creationId="{9437BC0A-670C-75D2-B4EE-BAA91C6DA8A0}"/>
          </ac:graphicFrameMkLst>
        </pc:graphicFrameChg>
        <pc:graphicFrameChg chg="add mod modGraphic">
          <ac:chgData name="Timo Dolné" userId="ce5b5320ba6480e4" providerId="LiveId" clId="{38E86C29-2256-4306-A2B2-15E190063E8F}" dt="2023-01-24T08:43:41.744" v="2302" actId="167"/>
          <ac:graphicFrameMkLst>
            <pc:docMk/>
            <pc:sldMk cId="413525336" sldId="358"/>
            <ac:graphicFrameMk id="6" creationId="{43BC5D03-D636-2A50-E217-B6456804923B}"/>
          </ac:graphicFrameMkLst>
        </pc:graphicFrameChg>
        <pc:graphicFrameChg chg="add mod">
          <ac:chgData name="Timo Dolné" userId="ce5b5320ba6480e4" providerId="LiveId" clId="{38E86C29-2256-4306-A2B2-15E190063E8F}" dt="2023-01-24T08:44:36.716" v="2321"/>
          <ac:graphicFrameMkLst>
            <pc:docMk/>
            <pc:sldMk cId="413525336" sldId="358"/>
            <ac:graphicFrameMk id="7" creationId="{05261EA0-88FF-70E5-689B-28EB26AC73BB}"/>
          </ac:graphicFrameMkLst>
        </pc:graphicFrameChg>
      </pc:sldChg>
      <pc:sldMasterChg chg="delSldLayout">
        <pc:chgData name="Timo Dolné" userId="ce5b5320ba6480e4" providerId="LiveId" clId="{38E86C29-2256-4306-A2B2-15E190063E8F}" dt="2023-01-22T20:54:16.814" v="1627" actId="47"/>
        <pc:sldMasterMkLst>
          <pc:docMk/>
          <pc:sldMasterMk cId="2542919070" sldId="2147483692"/>
        </pc:sldMasterMkLst>
        <pc:sldLayoutChg chg="del">
          <pc:chgData name="Timo Dolné" userId="ce5b5320ba6480e4" providerId="LiveId" clId="{38E86C29-2256-4306-A2B2-15E190063E8F}" dt="2023-01-22T20:54:16.814" v="1627" actId="47"/>
          <pc:sldLayoutMkLst>
            <pc:docMk/>
            <pc:sldMasterMk cId="2542919070" sldId="2147483692"/>
            <pc:sldLayoutMk cId="1029318310" sldId="214748370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/>
      <dgm:t>
        <a:bodyPr/>
        <a:lstStyle/>
        <a:p>
          <a:r>
            <a:rPr lang="nl-NL" dirty="0" err="1"/>
            <a:t>Repetition</a:t>
          </a:r>
          <a:r>
            <a:rPr lang="nl-NL" dirty="0"/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Eavesdropper</a:t>
          </a:r>
          <a:endParaRPr lang="nl-NL" dirty="0">
            <a:solidFill>
              <a:schemeClr val="accent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Eavesdropper</a:t>
          </a:r>
          <a:endParaRPr lang="nl-NL" dirty="0">
            <a:solidFill>
              <a:schemeClr val="accent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Eavesdropper</a:t>
          </a:r>
          <a:endParaRPr lang="nl-NL" dirty="0">
            <a:solidFill>
              <a:schemeClr val="accent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Privacy </a:t>
          </a:r>
          <a:r>
            <a:rPr lang="nl-NL" dirty="0" err="1">
              <a:solidFill>
                <a:schemeClr val="accent1"/>
              </a:solidFill>
            </a:rPr>
            <a:t>Amplification</a:t>
          </a:r>
          <a:endParaRPr lang="nl-NL" dirty="0">
            <a:solidFill>
              <a:schemeClr val="accent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/>
      <dgm:t>
        <a:bodyPr/>
        <a:lstStyle/>
        <a:p>
          <a:r>
            <a:rPr lang="nl-NL" dirty="0" err="1"/>
            <a:t>Repetition</a:t>
          </a:r>
          <a:r>
            <a:rPr lang="nl-NL" dirty="0"/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Privacy </a:t>
          </a:r>
          <a:r>
            <a:rPr lang="nl-NL" dirty="0" err="1">
              <a:solidFill>
                <a:schemeClr val="accent1"/>
              </a:solidFill>
            </a:rPr>
            <a:t>Amplification</a:t>
          </a:r>
          <a:endParaRPr lang="nl-NL" dirty="0">
            <a:solidFill>
              <a:schemeClr val="accent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Privacy </a:t>
          </a:r>
          <a:r>
            <a:rPr lang="nl-NL" dirty="0" err="1">
              <a:solidFill>
                <a:schemeClr val="accent1"/>
              </a:solidFill>
            </a:rPr>
            <a:t>Amplification</a:t>
          </a:r>
          <a:endParaRPr lang="nl-NL" dirty="0">
            <a:solidFill>
              <a:schemeClr val="accent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Privacy </a:t>
          </a:r>
          <a:r>
            <a:rPr lang="nl-NL" dirty="0" err="1">
              <a:solidFill>
                <a:schemeClr val="accent1"/>
              </a:solidFill>
            </a:rPr>
            <a:t>Amplification</a:t>
          </a:r>
          <a:endParaRPr lang="nl-NL" dirty="0">
            <a:solidFill>
              <a:schemeClr val="accent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/>
      <dgm:t>
        <a:bodyPr/>
        <a:lstStyle/>
        <a:p>
          <a:r>
            <a:rPr lang="nl-NL" dirty="0" err="1"/>
            <a:t>Repetition</a:t>
          </a:r>
          <a:r>
            <a:rPr lang="nl-NL" dirty="0"/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Repetition</a:t>
          </a:r>
          <a:r>
            <a:rPr lang="nl-NL" dirty="0">
              <a:solidFill>
                <a:schemeClr val="bg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E4BAA4-CBB5-4A88-9DF4-69877A3FDFF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79031B7-33E4-42FE-9CBA-A98AF53B3245}">
      <dgm:prSet phldrT="[Tekst]"/>
      <dgm:spPr/>
      <dgm:t>
        <a:bodyPr/>
        <a:lstStyle/>
        <a:p>
          <a:r>
            <a:rPr lang="nl-NL" dirty="0" err="1"/>
            <a:t>Measurements</a:t>
          </a:r>
          <a:endParaRPr lang="nl-NL" dirty="0"/>
        </a:p>
      </dgm:t>
    </dgm:pt>
    <dgm:pt modelId="{BE02281E-19D7-4384-9C17-005F495EDDC7}" type="parTrans" cxnId="{E1077191-8D7A-45FD-92CD-27BD8E75B041}">
      <dgm:prSet/>
      <dgm:spPr/>
      <dgm:t>
        <a:bodyPr/>
        <a:lstStyle/>
        <a:p>
          <a:endParaRPr lang="nl-NL"/>
        </a:p>
      </dgm:t>
    </dgm:pt>
    <dgm:pt modelId="{250D76E6-3DB8-42BC-B760-D33D48044C5E}" type="sibTrans" cxnId="{E1077191-8D7A-45FD-92CD-27BD8E75B041}">
      <dgm:prSet/>
      <dgm:spPr/>
      <dgm:t>
        <a:bodyPr/>
        <a:lstStyle/>
        <a:p>
          <a:endParaRPr lang="nl-NL"/>
        </a:p>
      </dgm:t>
    </dgm:pt>
    <dgm:pt modelId="{1D493D3E-2BA7-4400-993C-AAB02F9E04C2}">
      <dgm:prSet phldrT="[Tekst]"/>
      <dgm:spPr/>
      <dgm:t>
        <a:bodyPr/>
        <a:lstStyle/>
        <a:p>
          <a:r>
            <a:rPr lang="nl-NL" dirty="0"/>
            <a:t>Information </a:t>
          </a:r>
          <a:r>
            <a:rPr lang="nl-NL" dirty="0" err="1"/>
            <a:t>reconciliation</a:t>
          </a:r>
          <a:endParaRPr lang="nl-NL" dirty="0"/>
        </a:p>
      </dgm:t>
    </dgm:pt>
    <dgm:pt modelId="{ED417C3F-A3B4-44EA-84A7-4EB07A23656E}" type="parTrans" cxnId="{E9EB0EF7-9A4F-4D10-A603-A79E726C6737}">
      <dgm:prSet/>
      <dgm:spPr/>
      <dgm:t>
        <a:bodyPr/>
        <a:lstStyle/>
        <a:p>
          <a:endParaRPr lang="nl-NL"/>
        </a:p>
      </dgm:t>
    </dgm:pt>
    <dgm:pt modelId="{3F247462-B5A9-4995-9571-4BEB07217B88}" type="sibTrans" cxnId="{E9EB0EF7-9A4F-4D10-A603-A79E726C6737}">
      <dgm:prSet/>
      <dgm:spPr/>
      <dgm:t>
        <a:bodyPr/>
        <a:lstStyle/>
        <a:p>
          <a:endParaRPr lang="nl-NL"/>
        </a:p>
      </dgm:t>
    </dgm:pt>
    <dgm:pt modelId="{1EB942D0-DF33-4691-9B7B-862062E2A8BE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538ABADA-56FC-42BA-B08A-5203E9227B61}" type="parTrans" cxnId="{B63F56C7-A379-487C-90A9-5A193E794DB6}">
      <dgm:prSet/>
      <dgm:spPr/>
      <dgm:t>
        <a:bodyPr/>
        <a:lstStyle/>
        <a:p>
          <a:endParaRPr lang="nl-NL"/>
        </a:p>
      </dgm:t>
    </dgm:pt>
    <dgm:pt modelId="{17ED0137-D764-429F-B8BA-88BCD3CB06FC}" type="sibTrans" cxnId="{B63F56C7-A379-487C-90A9-5A193E794DB6}">
      <dgm:prSet/>
      <dgm:spPr/>
      <dgm:t>
        <a:bodyPr/>
        <a:lstStyle/>
        <a:p>
          <a:endParaRPr lang="nl-NL"/>
        </a:p>
      </dgm:t>
    </dgm:pt>
    <dgm:pt modelId="{A624ACE2-10CC-4FA5-8F75-B6CDEB246793}" type="pres">
      <dgm:prSet presAssocID="{A7E4BAA4-CBB5-4A88-9DF4-69877A3FDFF1}" presName="Name0" presStyleCnt="0">
        <dgm:presLayoutVars>
          <dgm:dir/>
          <dgm:resizeHandles val="exact"/>
        </dgm:presLayoutVars>
      </dgm:prSet>
      <dgm:spPr/>
    </dgm:pt>
    <dgm:pt modelId="{F762D2CA-78BF-4221-86AB-B7E5373744B9}" type="pres">
      <dgm:prSet presAssocID="{079031B7-33E4-42FE-9CBA-A98AF53B3245}" presName="parTxOnly" presStyleLbl="node1" presStyleIdx="0" presStyleCnt="3">
        <dgm:presLayoutVars>
          <dgm:bulletEnabled val="1"/>
        </dgm:presLayoutVars>
      </dgm:prSet>
      <dgm:spPr/>
    </dgm:pt>
    <dgm:pt modelId="{FEE07463-C9D1-4594-8751-A20D18443682}" type="pres">
      <dgm:prSet presAssocID="{250D76E6-3DB8-42BC-B760-D33D48044C5E}" presName="parSpace" presStyleCnt="0"/>
      <dgm:spPr/>
    </dgm:pt>
    <dgm:pt modelId="{71ED9DFA-89F1-4A7D-82A9-EA8C0B9E8BD6}" type="pres">
      <dgm:prSet presAssocID="{1D493D3E-2BA7-4400-993C-AAB02F9E04C2}" presName="parTxOnly" presStyleLbl="node1" presStyleIdx="1" presStyleCnt="3">
        <dgm:presLayoutVars>
          <dgm:bulletEnabled val="1"/>
        </dgm:presLayoutVars>
      </dgm:prSet>
      <dgm:spPr/>
    </dgm:pt>
    <dgm:pt modelId="{43D3D1A0-A928-40B5-A9E0-0897E5092206}" type="pres">
      <dgm:prSet presAssocID="{3F247462-B5A9-4995-9571-4BEB07217B88}" presName="parSpace" presStyleCnt="0"/>
      <dgm:spPr/>
    </dgm:pt>
    <dgm:pt modelId="{FB499616-84A6-4732-B3DA-B917C9169755}" type="pres">
      <dgm:prSet presAssocID="{1EB942D0-DF33-4691-9B7B-862062E2A8B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A7AFF2A-3A7F-4028-8596-DDB7E0D86286}" type="presOf" srcId="{079031B7-33E4-42FE-9CBA-A98AF53B3245}" destId="{F762D2CA-78BF-4221-86AB-B7E5373744B9}" srcOrd="0" destOrd="0" presId="urn:microsoft.com/office/officeart/2005/8/layout/hChevron3"/>
    <dgm:cxn modelId="{FCAB7675-8422-4BF7-B3B9-71663052BD3D}" type="presOf" srcId="{A7E4BAA4-CBB5-4A88-9DF4-69877A3FDFF1}" destId="{A624ACE2-10CC-4FA5-8F75-B6CDEB246793}" srcOrd="0" destOrd="0" presId="urn:microsoft.com/office/officeart/2005/8/layout/hChevron3"/>
    <dgm:cxn modelId="{E1077191-8D7A-45FD-92CD-27BD8E75B041}" srcId="{A7E4BAA4-CBB5-4A88-9DF4-69877A3FDFF1}" destId="{079031B7-33E4-42FE-9CBA-A98AF53B3245}" srcOrd="0" destOrd="0" parTransId="{BE02281E-19D7-4384-9C17-005F495EDDC7}" sibTransId="{250D76E6-3DB8-42BC-B760-D33D48044C5E}"/>
    <dgm:cxn modelId="{E1E502BD-495B-4AF9-AE38-2C0980B95CC4}" type="presOf" srcId="{1D493D3E-2BA7-4400-993C-AAB02F9E04C2}" destId="{71ED9DFA-89F1-4A7D-82A9-EA8C0B9E8BD6}" srcOrd="0" destOrd="0" presId="urn:microsoft.com/office/officeart/2005/8/layout/hChevron3"/>
    <dgm:cxn modelId="{B63F56C7-A379-487C-90A9-5A193E794DB6}" srcId="{A7E4BAA4-CBB5-4A88-9DF4-69877A3FDFF1}" destId="{1EB942D0-DF33-4691-9B7B-862062E2A8BE}" srcOrd="2" destOrd="0" parTransId="{538ABADA-56FC-42BA-B08A-5203E9227B61}" sibTransId="{17ED0137-D764-429F-B8BA-88BCD3CB06FC}"/>
    <dgm:cxn modelId="{A745F2CA-F28C-4438-BBEC-4856DD1EFF47}" type="presOf" srcId="{1EB942D0-DF33-4691-9B7B-862062E2A8BE}" destId="{FB499616-84A6-4732-B3DA-B917C9169755}" srcOrd="0" destOrd="0" presId="urn:microsoft.com/office/officeart/2005/8/layout/hChevron3"/>
    <dgm:cxn modelId="{E9EB0EF7-9A4F-4D10-A603-A79E726C6737}" srcId="{A7E4BAA4-CBB5-4A88-9DF4-69877A3FDFF1}" destId="{1D493D3E-2BA7-4400-993C-AAB02F9E04C2}" srcOrd="1" destOrd="0" parTransId="{ED417C3F-A3B4-44EA-84A7-4EB07A23656E}" sibTransId="{3F247462-B5A9-4995-9571-4BEB07217B88}"/>
    <dgm:cxn modelId="{7019E1AD-3B67-445B-9895-BD1D51A18166}" type="presParOf" srcId="{A624ACE2-10CC-4FA5-8F75-B6CDEB246793}" destId="{F762D2CA-78BF-4221-86AB-B7E5373744B9}" srcOrd="0" destOrd="0" presId="urn:microsoft.com/office/officeart/2005/8/layout/hChevron3"/>
    <dgm:cxn modelId="{41BD2F57-A2A0-40AD-B6BD-1826E61FB013}" type="presParOf" srcId="{A624ACE2-10CC-4FA5-8F75-B6CDEB246793}" destId="{FEE07463-C9D1-4594-8751-A20D18443682}" srcOrd="1" destOrd="0" presId="urn:microsoft.com/office/officeart/2005/8/layout/hChevron3"/>
    <dgm:cxn modelId="{AEE00D66-B002-45F7-B29E-8A71653289CB}" type="presParOf" srcId="{A624ACE2-10CC-4FA5-8F75-B6CDEB246793}" destId="{71ED9DFA-89F1-4A7D-82A9-EA8C0B9E8BD6}" srcOrd="2" destOrd="0" presId="urn:microsoft.com/office/officeart/2005/8/layout/hChevron3"/>
    <dgm:cxn modelId="{2FB110DA-5272-4B0F-A874-A6E15EC7497D}" type="presParOf" srcId="{A624ACE2-10CC-4FA5-8F75-B6CDEB246793}" destId="{43D3D1A0-A928-40B5-A9E0-0897E5092206}" srcOrd="3" destOrd="0" presId="urn:microsoft.com/office/officeart/2005/8/layout/hChevron3"/>
    <dgm:cxn modelId="{FB8BDB55-94A7-4A87-AB48-86FE5184C82D}" type="presParOf" srcId="{A624ACE2-10CC-4FA5-8F75-B6CDEB246793}" destId="{FB499616-84A6-4732-B3DA-B917C916975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>
              <a:solidFill>
                <a:schemeClr val="accent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/>
      <dgm:t>
        <a:bodyPr/>
        <a:lstStyle/>
        <a:p>
          <a:r>
            <a:rPr lang="nl-NL" dirty="0" err="1"/>
            <a:t>Repetition</a:t>
          </a:r>
          <a:r>
            <a:rPr lang="nl-NL" dirty="0"/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/>
      <dgm:t>
        <a:bodyPr/>
        <a:lstStyle/>
        <a:p>
          <a:r>
            <a:rPr lang="nl-NL" dirty="0" err="1"/>
            <a:t>Eavesdropper</a:t>
          </a:r>
          <a:endParaRPr lang="nl-NL" dirty="0"/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/>
      <dgm:t>
        <a:bodyPr/>
        <a:lstStyle/>
        <a:p>
          <a:r>
            <a:rPr lang="nl-NL" dirty="0"/>
            <a:t>Privacy </a:t>
          </a:r>
          <a:r>
            <a:rPr lang="nl-NL" dirty="0" err="1"/>
            <a:t>Amplification</a:t>
          </a:r>
          <a:endParaRPr lang="nl-NL" dirty="0"/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CA9B92F8-FF45-4581-AA18-B9BA62799C69}" type="pres">
      <dgm:prSet presAssocID="{AFDA2626-FB2A-4AAB-830A-C62767B7E40E}" presName="Name0" presStyleCnt="0">
        <dgm:presLayoutVars>
          <dgm:dir/>
          <dgm:resizeHandles val="exact"/>
        </dgm:presLayoutVars>
      </dgm:prSet>
      <dgm:spPr/>
    </dgm:pt>
    <dgm:pt modelId="{4ED40688-3D37-414B-9F42-28D954463314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357525B8-ACCA-4E86-B307-54C19CE58824}" type="pres">
      <dgm:prSet presAssocID="{35DF3E30-755B-4148-9BB6-655EEE6A7F66}" presName="sibTrans" presStyleLbl="sibTrans2D1" presStyleIdx="0" presStyleCnt="3"/>
      <dgm:spPr/>
    </dgm:pt>
    <dgm:pt modelId="{9E7189D8-8F77-49D1-A71F-78E53F5EA0F6}" type="pres">
      <dgm:prSet presAssocID="{35DF3E30-755B-4148-9BB6-655EEE6A7F66}" presName="connectorText" presStyleLbl="sibTrans2D1" presStyleIdx="0" presStyleCnt="3"/>
      <dgm:spPr/>
    </dgm:pt>
    <dgm:pt modelId="{D97BBA6F-2CB4-4B6F-B154-3CBA80D1031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139DABA-7D7F-478D-9A12-A3DB39771F66}" type="pres">
      <dgm:prSet presAssocID="{26BDD87D-FECF-455B-B1B4-B78AE590B37F}" presName="sibTrans" presStyleLbl="sibTrans2D1" presStyleIdx="1" presStyleCnt="3"/>
      <dgm:spPr/>
    </dgm:pt>
    <dgm:pt modelId="{F460604D-A359-461D-8152-34C6C9BF51AE}" type="pres">
      <dgm:prSet presAssocID="{26BDD87D-FECF-455B-B1B4-B78AE590B37F}" presName="connectorText" presStyleLbl="sibTrans2D1" presStyleIdx="1" presStyleCnt="3"/>
      <dgm:spPr/>
    </dgm:pt>
    <dgm:pt modelId="{996A6E1F-BBE8-4004-8BB7-B02A22B2F6FE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B732F3A4-8F91-409C-A709-68A9BA6B3521}" type="pres">
      <dgm:prSet presAssocID="{18774464-B4E0-4C50-A54E-B50BFAE5521B}" presName="sibTrans" presStyleLbl="sibTrans2D1" presStyleIdx="2" presStyleCnt="3"/>
      <dgm:spPr/>
    </dgm:pt>
    <dgm:pt modelId="{EDA50359-0F25-44E3-B8BC-96F396D1F74C}" type="pres">
      <dgm:prSet presAssocID="{18774464-B4E0-4C50-A54E-B50BFAE5521B}" presName="connectorText" presStyleLbl="sibTrans2D1" presStyleIdx="2" presStyleCnt="3"/>
      <dgm:spPr/>
    </dgm:pt>
    <dgm:pt modelId="{C6F12C8D-8954-447F-B93B-019D7D64F0D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69ED6505-EE99-4B5B-A625-B0315E3B7546}" type="presOf" srcId="{A34E2FD6-8630-4EEB-B1F5-883F964A63C3}" destId="{D97BBA6F-2CB4-4B6F-B154-3CBA80D10315}" srcOrd="0" destOrd="0" presId="urn:microsoft.com/office/officeart/2005/8/layout/process1"/>
    <dgm:cxn modelId="{78B3D432-B589-4BB9-BB7E-1C6C305A6E5D}" type="presOf" srcId="{26BDD87D-FECF-455B-B1B4-B78AE590B37F}" destId="{9139DABA-7D7F-478D-9A12-A3DB39771F66}" srcOrd="0" destOrd="0" presId="urn:microsoft.com/office/officeart/2005/8/layout/process1"/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DB6E2B5D-324C-4AC7-A742-26052251CDF2}" type="presOf" srcId="{18774464-B4E0-4C50-A54E-B50BFAE5521B}" destId="{EDA50359-0F25-44E3-B8BC-96F396D1F74C}" srcOrd="1" destOrd="0" presId="urn:microsoft.com/office/officeart/2005/8/layout/process1"/>
    <dgm:cxn modelId="{E9083844-5BFF-4BAE-901B-0C07521D2C41}" type="presOf" srcId="{E72D6F45-BBC8-49A2-A17C-ED898EFC48FA}" destId="{C6F12C8D-8954-447F-B93B-019D7D64F0DF}" srcOrd="0" destOrd="0" presId="urn:microsoft.com/office/officeart/2005/8/layout/process1"/>
    <dgm:cxn modelId="{634C3747-DDB5-464D-85EE-C7733FEE58A2}" type="presOf" srcId="{26BDD87D-FECF-455B-B1B4-B78AE590B37F}" destId="{F460604D-A359-461D-8152-34C6C9BF51AE}" srcOrd="1" destOrd="0" presId="urn:microsoft.com/office/officeart/2005/8/layout/process1"/>
    <dgm:cxn modelId="{BFE56B51-F33D-40A2-A08D-684282C6A6AF}" type="presOf" srcId="{88078EF4-92E1-4E5F-A008-7487F57D370C}" destId="{996A6E1F-BBE8-4004-8BB7-B02A22B2F6FE}" srcOrd="0" destOrd="0" presId="urn:microsoft.com/office/officeart/2005/8/layout/process1"/>
    <dgm:cxn modelId="{93D88E83-384D-4C07-970D-6F889DB93784}" type="presOf" srcId="{18774464-B4E0-4C50-A54E-B50BFAE5521B}" destId="{B732F3A4-8F91-409C-A709-68A9BA6B3521}" srcOrd="0" destOrd="0" presId="urn:microsoft.com/office/officeart/2005/8/layout/process1"/>
    <dgm:cxn modelId="{3E556D85-0E6D-4AEB-BC8D-2545FDBFF767}" type="presOf" srcId="{35DF3E30-755B-4148-9BB6-655EEE6A7F66}" destId="{357525B8-ACCA-4E86-B307-54C19CE58824}" srcOrd="0" destOrd="0" presId="urn:microsoft.com/office/officeart/2005/8/layout/process1"/>
    <dgm:cxn modelId="{E0E3769A-D010-41F1-B65D-949F7EA93CD4}" type="presOf" srcId="{AFDA2626-FB2A-4AAB-830A-C62767B7E40E}" destId="{CA9B92F8-FF45-4581-AA18-B9BA62799C69}" srcOrd="0" destOrd="0" presId="urn:microsoft.com/office/officeart/2005/8/layout/process1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00F711B1-E9E6-4D3C-B1EF-06DA58ED3C3C}" type="presOf" srcId="{31B79F22-7D22-49BD-BF76-99A8A07A5596}" destId="{4ED40688-3D37-414B-9F42-28D954463314}" srcOrd="0" destOrd="0" presId="urn:microsoft.com/office/officeart/2005/8/layout/process1"/>
    <dgm:cxn modelId="{97110EE0-493B-4F6C-9FAF-DB7A74EACE88}" type="presOf" srcId="{35DF3E30-755B-4148-9BB6-655EEE6A7F66}" destId="{9E7189D8-8F77-49D1-A71F-78E53F5EA0F6}" srcOrd="1" destOrd="0" presId="urn:microsoft.com/office/officeart/2005/8/layout/process1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973D46C8-91C7-48F4-B9F7-490E05392C89}" type="presParOf" srcId="{CA9B92F8-FF45-4581-AA18-B9BA62799C69}" destId="{4ED40688-3D37-414B-9F42-28D954463314}" srcOrd="0" destOrd="0" presId="urn:microsoft.com/office/officeart/2005/8/layout/process1"/>
    <dgm:cxn modelId="{64D9155F-B79A-47F2-9D0A-E413F0258985}" type="presParOf" srcId="{CA9B92F8-FF45-4581-AA18-B9BA62799C69}" destId="{357525B8-ACCA-4E86-B307-54C19CE58824}" srcOrd="1" destOrd="0" presId="urn:microsoft.com/office/officeart/2005/8/layout/process1"/>
    <dgm:cxn modelId="{59416435-72DD-4268-861A-853FF687353A}" type="presParOf" srcId="{357525B8-ACCA-4E86-B307-54C19CE58824}" destId="{9E7189D8-8F77-49D1-A71F-78E53F5EA0F6}" srcOrd="0" destOrd="0" presId="urn:microsoft.com/office/officeart/2005/8/layout/process1"/>
    <dgm:cxn modelId="{D98C24CA-0C5D-4867-88C6-253B1F6BE88C}" type="presParOf" srcId="{CA9B92F8-FF45-4581-AA18-B9BA62799C69}" destId="{D97BBA6F-2CB4-4B6F-B154-3CBA80D10315}" srcOrd="2" destOrd="0" presId="urn:microsoft.com/office/officeart/2005/8/layout/process1"/>
    <dgm:cxn modelId="{0C91B953-C2E2-46E0-AFD7-F5E496D6B2F8}" type="presParOf" srcId="{CA9B92F8-FF45-4581-AA18-B9BA62799C69}" destId="{9139DABA-7D7F-478D-9A12-A3DB39771F66}" srcOrd="3" destOrd="0" presId="urn:microsoft.com/office/officeart/2005/8/layout/process1"/>
    <dgm:cxn modelId="{6316CD6A-3A14-421A-ADAF-7C9CC24BC31F}" type="presParOf" srcId="{9139DABA-7D7F-478D-9A12-A3DB39771F66}" destId="{F460604D-A359-461D-8152-34C6C9BF51AE}" srcOrd="0" destOrd="0" presId="urn:microsoft.com/office/officeart/2005/8/layout/process1"/>
    <dgm:cxn modelId="{DACC0A05-412C-41E5-9678-6A10586C2DA0}" type="presParOf" srcId="{CA9B92F8-FF45-4581-AA18-B9BA62799C69}" destId="{996A6E1F-BBE8-4004-8BB7-B02A22B2F6FE}" srcOrd="4" destOrd="0" presId="urn:microsoft.com/office/officeart/2005/8/layout/process1"/>
    <dgm:cxn modelId="{0DEA96FB-7A32-44D1-A3FD-82A5642B2F26}" type="presParOf" srcId="{CA9B92F8-FF45-4581-AA18-B9BA62799C69}" destId="{B732F3A4-8F91-409C-A709-68A9BA6B3521}" srcOrd="5" destOrd="0" presId="urn:microsoft.com/office/officeart/2005/8/layout/process1"/>
    <dgm:cxn modelId="{37EA316C-B80A-4E92-89D8-C8476E478AEA}" type="presParOf" srcId="{B732F3A4-8F91-409C-A709-68A9BA6B3521}" destId="{EDA50359-0F25-44E3-B8BC-96F396D1F74C}" srcOrd="0" destOrd="0" presId="urn:microsoft.com/office/officeart/2005/8/layout/process1"/>
    <dgm:cxn modelId="{4247A63F-1601-40DB-A97E-42F78B34ED10}" type="presParOf" srcId="{CA9B92F8-FF45-4581-AA18-B9BA62799C69}" destId="{C6F12C8D-8954-447F-B93B-019D7D64F0D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DA2626-FB2A-4AAB-830A-C62767B7E40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1B79F22-7D22-49BD-BF76-99A8A07A5596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BB84 &amp; E91</a:t>
          </a:r>
        </a:p>
      </dgm:t>
    </dgm:pt>
    <dgm:pt modelId="{FE6FC3F4-6AD5-4AC7-80F3-FB7EA9CAAECF}" type="parTrans" cxnId="{97A84E3B-BFD4-4487-AE6C-2E3A48E83122}">
      <dgm:prSet/>
      <dgm:spPr/>
      <dgm:t>
        <a:bodyPr/>
        <a:lstStyle/>
        <a:p>
          <a:endParaRPr lang="nl-NL"/>
        </a:p>
      </dgm:t>
    </dgm:pt>
    <dgm:pt modelId="{35DF3E30-755B-4148-9BB6-655EEE6A7F66}" type="sibTrans" cxnId="{97A84E3B-BFD4-4487-AE6C-2E3A48E8312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A34E2FD6-8630-4EEB-B1F5-883F964A63C3}">
      <dgm:prSet phldrT="[Tekst]"/>
      <dgm:spPr>
        <a:solidFill>
          <a:schemeClr val="bg1"/>
        </a:solidFill>
        <a:ln>
          <a:solidFill>
            <a:schemeClr val="accent2"/>
          </a:solidFill>
        </a:ln>
      </dgm:spPr>
      <dgm:t>
        <a:bodyPr/>
        <a:lstStyle/>
        <a:p>
          <a:r>
            <a:rPr lang="nl-NL" dirty="0" err="1">
              <a:solidFill>
                <a:schemeClr val="accent1"/>
              </a:solidFill>
            </a:rPr>
            <a:t>Repetition</a:t>
          </a:r>
          <a:r>
            <a:rPr lang="nl-NL" dirty="0">
              <a:solidFill>
                <a:schemeClr val="accent1"/>
              </a:solidFill>
            </a:rPr>
            <a:t> code</a:t>
          </a:r>
        </a:p>
      </dgm:t>
    </dgm:pt>
    <dgm:pt modelId="{5920E6E0-3ACC-4B62-B110-0B095CAA1259}" type="parTrans" cxnId="{C32C4DA9-9ACF-4FD5-B5E9-0A37C887E1B0}">
      <dgm:prSet/>
      <dgm:spPr/>
      <dgm:t>
        <a:bodyPr/>
        <a:lstStyle/>
        <a:p>
          <a:endParaRPr lang="nl-NL"/>
        </a:p>
      </dgm:t>
    </dgm:pt>
    <dgm:pt modelId="{26BDD87D-FECF-455B-B1B4-B78AE590B37F}" type="sibTrans" cxnId="{C32C4DA9-9ACF-4FD5-B5E9-0A37C887E1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88078EF4-92E1-4E5F-A008-7487F57D370C}">
      <dgm:prSet phldrT="[Teks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 err="1">
              <a:solidFill>
                <a:schemeClr val="bg1"/>
              </a:solidFill>
            </a:rPr>
            <a:t>Eavesdropper</a:t>
          </a:r>
          <a:endParaRPr lang="nl-NL" dirty="0">
            <a:solidFill>
              <a:schemeClr val="bg1"/>
            </a:solidFill>
          </a:endParaRPr>
        </a:p>
      </dgm:t>
    </dgm:pt>
    <dgm:pt modelId="{3C9669F7-1F4B-4AE7-B8CE-4B2E45E841FC}" type="parTrans" cxnId="{6B1B5FAB-BDE7-4B17-8A25-4EC62112FAB0}">
      <dgm:prSet/>
      <dgm:spPr/>
      <dgm:t>
        <a:bodyPr/>
        <a:lstStyle/>
        <a:p>
          <a:endParaRPr lang="nl-NL"/>
        </a:p>
      </dgm:t>
    </dgm:pt>
    <dgm:pt modelId="{18774464-B4E0-4C50-A54E-B50BFAE5521B}" type="sibTrans" cxnId="{6B1B5FAB-BDE7-4B17-8A25-4EC62112FAB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nl-NL"/>
        </a:p>
      </dgm:t>
    </dgm:pt>
    <dgm:pt modelId="{E72D6F45-BBC8-49A2-A17C-ED898EFC48FA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>
              <a:solidFill>
                <a:schemeClr val="bg1"/>
              </a:solidFill>
            </a:rPr>
            <a:t>Privacy </a:t>
          </a:r>
          <a:r>
            <a:rPr lang="nl-NL" dirty="0" err="1">
              <a:solidFill>
                <a:schemeClr val="bg1"/>
              </a:solidFill>
            </a:rPr>
            <a:t>Amplification</a:t>
          </a:r>
          <a:endParaRPr lang="nl-NL" dirty="0">
            <a:solidFill>
              <a:schemeClr val="bg1"/>
            </a:solidFill>
          </a:endParaRPr>
        </a:p>
      </dgm:t>
    </dgm:pt>
    <dgm:pt modelId="{0D098E6D-D1C8-46AE-9582-DC9C1A8C8BC1}" type="parTrans" cxnId="{ED04F6FB-28C9-4A69-B155-7601698A89D1}">
      <dgm:prSet/>
      <dgm:spPr/>
      <dgm:t>
        <a:bodyPr/>
        <a:lstStyle/>
        <a:p>
          <a:endParaRPr lang="nl-NL"/>
        </a:p>
      </dgm:t>
    </dgm:pt>
    <dgm:pt modelId="{F6DD9DF1-479D-4813-A7E3-387CDE0853D6}" type="sibTrans" cxnId="{ED04F6FB-28C9-4A69-B155-7601698A89D1}">
      <dgm:prSet/>
      <dgm:spPr/>
      <dgm:t>
        <a:bodyPr/>
        <a:lstStyle/>
        <a:p>
          <a:endParaRPr lang="nl-NL"/>
        </a:p>
      </dgm:t>
    </dgm:pt>
    <dgm:pt modelId="{1063CE62-4B81-4C14-B2EF-4333FF10CE0F}" type="pres">
      <dgm:prSet presAssocID="{AFDA2626-FB2A-4AAB-830A-C62767B7E40E}" presName="linearFlow" presStyleCnt="0">
        <dgm:presLayoutVars>
          <dgm:resizeHandles val="exact"/>
        </dgm:presLayoutVars>
      </dgm:prSet>
      <dgm:spPr/>
    </dgm:pt>
    <dgm:pt modelId="{BD9CFEEC-9DC8-4501-8A75-80DE57A2A279}" type="pres">
      <dgm:prSet presAssocID="{31B79F22-7D22-49BD-BF76-99A8A07A5596}" presName="node" presStyleLbl="node1" presStyleIdx="0" presStyleCnt="4">
        <dgm:presLayoutVars>
          <dgm:bulletEnabled val="1"/>
        </dgm:presLayoutVars>
      </dgm:prSet>
      <dgm:spPr/>
    </dgm:pt>
    <dgm:pt modelId="{8004BC1A-AF5F-4862-BCE4-E8ADDCF03433}" type="pres">
      <dgm:prSet presAssocID="{35DF3E30-755B-4148-9BB6-655EEE6A7F66}" presName="sibTrans" presStyleLbl="sibTrans2D1" presStyleIdx="0" presStyleCnt="3"/>
      <dgm:spPr/>
    </dgm:pt>
    <dgm:pt modelId="{9E05E1DC-ACE4-47A4-9420-402B77D3CD3E}" type="pres">
      <dgm:prSet presAssocID="{35DF3E30-755B-4148-9BB6-655EEE6A7F66}" presName="connectorText" presStyleLbl="sibTrans2D1" presStyleIdx="0" presStyleCnt="3"/>
      <dgm:spPr/>
    </dgm:pt>
    <dgm:pt modelId="{EB73B38A-A0C2-4974-8E31-CFC2A5CFBC05}" type="pres">
      <dgm:prSet presAssocID="{A34E2FD6-8630-4EEB-B1F5-883F964A63C3}" presName="node" presStyleLbl="node1" presStyleIdx="1" presStyleCnt="4">
        <dgm:presLayoutVars>
          <dgm:bulletEnabled val="1"/>
        </dgm:presLayoutVars>
      </dgm:prSet>
      <dgm:spPr/>
    </dgm:pt>
    <dgm:pt modelId="{9F118F40-D9AE-4433-BED3-6B6C63BEC9DA}" type="pres">
      <dgm:prSet presAssocID="{26BDD87D-FECF-455B-B1B4-B78AE590B37F}" presName="sibTrans" presStyleLbl="sibTrans2D1" presStyleIdx="1" presStyleCnt="3"/>
      <dgm:spPr/>
    </dgm:pt>
    <dgm:pt modelId="{E48A5E7A-18DA-4379-BD39-9817C37D637B}" type="pres">
      <dgm:prSet presAssocID="{26BDD87D-FECF-455B-B1B4-B78AE590B37F}" presName="connectorText" presStyleLbl="sibTrans2D1" presStyleIdx="1" presStyleCnt="3"/>
      <dgm:spPr/>
    </dgm:pt>
    <dgm:pt modelId="{9F905153-1DAD-4C8C-B288-F6C50BAD1F19}" type="pres">
      <dgm:prSet presAssocID="{88078EF4-92E1-4E5F-A008-7487F57D370C}" presName="node" presStyleLbl="node1" presStyleIdx="2" presStyleCnt="4">
        <dgm:presLayoutVars>
          <dgm:bulletEnabled val="1"/>
        </dgm:presLayoutVars>
      </dgm:prSet>
      <dgm:spPr/>
    </dgm:pt>
    <dgm:pt modelId="{A635D4F0-D51E-4F57-A7BF-CF94E30A6231}" type="pres">
      <dgm:prSet presAssocID="{18774464-B4E0-4C50-A54E-B50BFAE5521B}" presName="sibTrans" presStyleLbl="sibTrans2D1" presStyleIdx="2" presStyleCnt="3"/>
      <dgm:spPr/>
    </dgm:pt>
    <dgm:pt modelId="{363F1885-C8DF-47B9-9F52-35851B4035D7}" type="pres">
      <dgm:prSet presAssocID="{18774464-B4E0-4C50-A54E-B50BFAE5521B}" presName="connectorText" presStyleLbl="sibTrans2D1" presStyleIdx="2" presStyleCnt="3"/>
      <dgm:spPr/>
    </dgm:pt>
    <dgm:pt modelId="{7E820B8D-3D35-49D5-8B4B-3A51AE25B7AF}" type="pres">
      <dgm:prSet presAssocID="{E72D6F45-BBC8-49A2-A17C-ED898EFC48FA}" presName="node" presStyleLbl="node1" presStyleIdx="3" presStyleCnt="4">
        <dgm:presLayoutVars>
          <dgm:bulletEnabled val="1"/>
        </dgm:presLayoutVars>
      </dgm:prSet>
      <dgm:spPr/>
    </dgm:pt>
  </dgm:ptLst>
  <dgm:cxnLst>
    <dgm:cxn modelId="{97A84E3B-BFD4-4487-AE6C-2E3A48E83122}" srcId="{AFDA2626-FB2A-4AAB-830A-C62767B7E40E}" destId="{31B79F22-7D22-49BD-BF76-99A8A07A5596}" srcOrd="0" destOrd="0" parTransId="{FE6FC3F4-6AD5-4AC7-80F3-FB7EA9CAAECF}" sibTransId="{35DF3E30-755B-4148-9BB6-655EEE6A7F66}"/>
    <dgm:cxn modelId="{EB1BB83D-B34F-46E5-BEF2-DD6600135AC7}" type="presOf" srcId="{18774464-B4E0-4C50-A54E-B50BFAE5521B}" destId="{A635D4F0-D51E-4F57-A7BF-CF94E30A6231}" srcOrd="0" destOrd="0" presId="urn:microsoft.com/office/officeart/2005/8/layout/process2"/>
    <dgm:cxn modelId="{63D6444B-F0F7-4A34-8C99-AAE30FF7E28C}" type="presOf" srcId="{18774464-B4E0-4C50-A54E-B50BFAE5521B}" destId="{363F1885-C8DF-47B9-9F52-35851B4035D7}" srcOrd="1" destOrd="0" presId="urn:microsoft.com/office/officeart/2005/8/layout/process2"/>
    <dgm:cxn modelId="{A1FB0E4F-664F-4434-812F-FE44323C1F22}" type="presOf" srcId="{AFDA2626-FB2A-4AAB-830A-C62767B7E40E}" destId="{1063CE62-4B81-4C14-B2EF-4333FF10CE0F}" srcOrd="0" destOrd="0" presId="urn:microsoft.com/office/officeart/2005/8/layout/process2"/>
    <dgm:cxn modelId="{AD617954-C899-46B2-B81A-F6DB64F9CE90}" type="presOf" srcId="{26BDD87D-FECF-455B-B1B4-B78AE590B37F}" destId="{9F118F40-D9AE-4433-BED3-6B6C63BEC9DA}" srcOrd="0" destOrd="0" presId="urn:microsoft.com/office/officeart/2005/8/layout/process2"/>
    <dgm:cxn modelId="{C32C4DA9-9ACF-4FD5-B5E9-0A37C887E1B0}" srcId="{AFDA2626-FB2A-4AAB-830A-C62767B7E40E}" destId="{A34E2FD6-8630-4EEB-B1F5-883F964A63C3}" srcOrd="1" destOrd="0" parTransId="{5920E6E0-3ACC-4B62-B110-0B095CAA1259}" sibTransId="{26BDD87D-FECF-455B-B1B4-B78AE590B37F}"/>
    <dgm:cxn modelId="{78C88AA9-930A-4C8B-A3DE-057A5E18D341}" type="presOf" srcId="{35DF3E30-755B-4148-9BB6-655EEE6A7F66}" destId="{9E05E1DC-ACE4-47A4-9420-402B77D3CD3E}" srcOrd="1" destOrd="0" presId="urn:microsoft.com/office/officeart/2005/8/layout/process2"/>
    <dgm:cxn modelId="{6B1B5FAB-BDE7-4B17-8A25-4EC62112FAB0}" srcId="{AFDA2626-FB2A-4AAB-830A-C62767B7E40E}" destId="{88078EF4-92E1-4E5F-A008-7487F57D370C}" srcOrd="2" destOrd="0" parTransId="{3C9669F7-1F4B-4AE7-B8CE-4B2E45E841FC}" sibTransId="{18774464-B4E0-4C50-A54E-B50BFAE5521B}"/>
    <dgm:cxn modelId="{2F73C8AC-67AE-4E33-8944-62442295060E}" type="presOf" srcId="{A34E2FD6-8630-4EEB-B1F5-883F964A63C3}" destId="{EB73B38A-A0C2-4974-8E31-CFC2A5CFBC05}" srcOrd="0" destOrd="0" presId="urn:microsoft.com/office/officeart/2005/8/layout/process2"/>
    <dgm:cxn modelId="{CFDC46AD-7348-40DD-A605-39FA32336F17}" type="presOf" srcId="{31B79F22-7D22-49BD-BF76-99A8A07A5596}" destId="{BD9CFEEC-9DC8-4501-8A75-80DE57A2A279}" srcOrd="0" destOrd="0" presId="urn:microsoft.com/office/officeart/2005/8/layout/process2"/>
    <dgm:cxn modelId="{DF45E5BF-0F7B-45B7-9CB7-3CF4ED540593}" type="presOf" srcId="{35DF3E30-755B-4148-9BB6-655EEE6A7F66}" destId="{8004BC1A-AF5F-4862-BCE4-E8ADDCF03433}" srcOrd="0" destOrd="0" presId="urn:microsoft.com/office/officeart/2005/8/layout/process2"/>
    <dgm:cxn modelId="{B7C33BCE-0BFB-4B66-BD4A-65E141866ABE}" type="presOf" srcId="{E72D6F45-BBC8-49A2-A17C-ED898EFC48FA}" destId="{7E820B8D-3D35-49D5-8B4B-3A51AE25B7AF}" srcOrd="0" destOrd="0" presId="urn:microsoft.com/office/officeart/2005/8/layout/process2"/>
    <dgm:cxn modelId="{8EED0EE3-6AF9-4DC2-AE0A-0835088BC4E7}" type="presOf" srcId="{88078EF4-92E1-4E5F-A008-7487F57D370C}" destId="{9F905153-1DAD-4C8C-B288-F6C50BAD1F19}" srcOrd="0" destOrd="0" presId="urn:microsoft.com/office/officeart/2005/8/layout/process2"/>
    <dgm:cxn modelId="{ED04F6FB-28C9-4A69-B155-7601698A89D1}" srcId="{AFDA2626-FB2A-4AAB-830A-C62767B7E40E}" destId="{E72D6F45-BBC8-49A2-A17C-ED898EFC48FA}" srcOrd="3" destOrd="0" parTransId="{0D098E6D-D1C8-46AE-9582-DC9C1A8C8BC1}" sibTransId="{F6DD9DF1-479D-4813-A7E3-387CDE0853D6}"/>
    <dgm:cxn modelId="{8EACFAFC-EE8B-4B9F-B14D-29EEDBE7EC14}" type="presOf" srcId="{26BDD87D-FECF-455B-B1B4-B78AE590B37F}" destId="{E48A5E7A-18DA-4379-BD39-9817C37D637B}" srcOrd="1" destOrd="0" presId="urn:microsoft.com/office/officeart/2005/8/layout/process2"/>
    <dgm:cxn modelId="{7432FEF6-95EF-4F91-A0B6-92CC7DFF45E4}" type="presParOf" srcId="{1063CE62-4B81-4C14-B2EF-4333FF10CE0F}" destId="{BD9CFEEC-9DC8-4501-8A75-80DE57A2A279}" srcOrd="0" destOrd="0" presId="urn:microsoft.com/office/officeart/2005/8/layout/process2"/>
    <dgm:cxn modelId="{64280CE1-E054-4AB8-8846-44B42B94FB9D}" type="presParOf" srcId="{1063CE62-4B81-4C14-B2EF-4333FF10CE0F}" destId="{8004BC1A-AF5F-4862-BCE4-E8ADDCF03433}" srcOrd="1" destOrd="0" presId="urn:microsoft.com/office/officeart/2005/8/layout/process2"/>
    <dgm:cxn modelId="{5D63CAF4-2422-42C8-BAB1-4AA395ADAC58}" type="presParOf" srcId="{8004BC1A-AF5F-4862-BCE4-E8ADDCF03433}" destId="{9E05E1DC-ACE4-47A4-9420-402B77D3CD3E}" srcOrd="0" destOrd="0" presId="urn:microsoft.com/office/officeart/2005/8/layout/process2"/>
    <dgm:cxn modelId="{EFAC0643-73AE-4D0B-9A15-98C5ABDE6079}" type="presParOf" srcId="{1063CE62-4B81-4C14-B2EF-4333FF10CE0F}" destId="{EB73B38A-A0C2-4974-8E31-CFC2A5CFBC05}" srcOrd="2" destOrd="0" presId="urn:microsoft.com/office/officeart/2005/8/layout/process2"/>
    <dgm:cxn modelId="{CFFB0886-794D-4E47-8180-BB1BA055096E}" type="presParOf" srcId="{1063CE62-4B81-4C14-B2EF-4333FF10CE0F}" destId="{9F118F40-D9AE-4433-BED3-6B6C63BEC9DA}" srcOrd="3" destOrd="0" presId="urn:microsoft.com/office/officeart/2005/8/layout/process2"/>
    <dgm:cxn modelId="{CD6A6AB2-3403-4C42-A803-93D147F620C7}" type="presParOf" srcId="{9F118F40-D9AE-4433-BED3-6B6C63BEC9DA}" destId="{E48A5E7A-18DA-4379-BD39-9817C37D637B}" srcOrd="0" destOrd="0" presId="urn:microsoft.com/office/officeart/2005/8/layout/process2"/>
    <dgm:cxn modelId="{38DB0A63-5C97-490B-B08E-E2A4ED401A57}" type="presParOf" srcId="{1063CE62-4B81-4C14-B2EF-4333FF10CE0F}" destId="{9F905153-1DAD-4C8C-B288-F6C50BAD1F19}" srcOrd="4" destOrd="0" presId="urn:microsoft.com/office/officeart/2005/8/layout/process2"/>
    <dgm:cxn modelId="{F53C62CF-A618-4EA0-8B23-32833185BFD3}" type="presParOf" srcId="{1063CE62-4B81-4C14-B2EF-4333FF10CE0F}" destId="{A635D4F0-D51E-4F57-A7BF-CF94E30A6231}" srcOrd="5" destOrd="0" presId="urn:microsoft.com/office/officeart/2005/8/layout/process2"/>
    <dgm:cxn modelId="{A000816F-26AC-46A2-BB40-AE18A03F3B7F}" type="presParOf" srcId="{A635D4F0-D51E-4F57-A7BF-CF94E30A6231}" destId="{363F1885-C8DF-47B9-9F52-35851B4035D7}" srcOrd="0" destOrd="0" presId="urn:microsoft.com/office/officeart/2005/8/layout/process2"/>
    <dgm:cxn modelId="{33BFCF2A-E0AE-4F2A-AA70-20608F7337CC}" type="presParOf" srcId="{1063CE62-4B81-4C14-B2EF-4333FF10CE0F}" destId="{7E820B8D-3D35-49D5-8B4B-3A51AE25B7A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accent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Repetition</a:t>
          </a:r>
          <a:r>
            <a:rPr lang="nl-NL" sz="1500" kern="1200" dirty="0"/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accent1"/>
              </a:solidFill>
            </a:rPr>
            <a:t>Repetition</a:t>
          </a:r>
          <a:r>
            <a:rPr lang="nl-NL" sz="1700" kern="1200" dirty="0">
              <a:solidFill>
                <a:schemeClr val="accent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bg1"/>
              </a:solidFill>
            </a:rPr>
            <a:t>Repetition</a:t>
          </a:r>
          <a:r>
            <a:rPr lang="nl-NL" sz="1500" kern="1200" dirty="0">
              <a:solidFill>
                <a:schemeClr val="bg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Eavesdropper</a:t>
          </a:r>
          <a:endParaRPr lang="nl-NL" sz="1500" kern="1200" dirty="0">
            <a:solidFill>
              <a:schemeClr val="accent1"/>
            </a:solidFill>
          </a:endParaRPr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accent1"/>
              </a:solidFill>
            </a:rPr>
            <a:t>Eavesdropper</a:t>
          </a:r>
          <a:endParaRPr lang="nl-NL" sz="1700" kern="1200" dirty="0">
            <a:solidFill>
              <a:schemeClr val="accent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accent1"/>
              </a:solidFill>
            </a:rPr>
            <a:t>Eavesdropper</a:t>
          </a:r>
          <a:endParaRPr lang="nl-NL" sz="1700" kern="1200" dirty="0">
            <a:solidFill>
              <a:schemeClr val="accent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bg1"/>
              </a:solidFill>
            </a:rPr>
            <a:t>Repetition</a:t>
          </a:r>
          <a:r>
            <a:rPr lang="nl-NL" sz="1500" kern="1200" dirty="0">
              <a:solidFill>
                <a:schemeClr val="bg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bg1"/>
              </a:solidFill>
            </a:rPr>
            <a:t>Eavesdropper</a:t>
          </a:r>
          <a:endParaRPr lang="nl-NL" sz="1500" kern="1200" dirty="0">
            <a:solidFill>
              <a:schemeClr val="bg1"/>
            </a:solidFill>
          </a:endParaRPr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accent1"/>
              </a:solidFill>
            </a:rPr>
            <a:t>Privacy </a:t>
          </a:r>
          <a:r>
            <a:rPr lang="nl-NL" sz="1500" kern="1200" dirty="0" err="1">
              <a:solidFill>
                <a:schemeClr val="accent1"/>
              </a:solidFill>
            </a:rPr>
            <a:t>Amplification</a:t>
          </a:r>
          <a:endParaRPr lang="nl-NL" sz="1500" kern="1200" dirty="0">
            <a:solidFill>
              <a:schemeClr val="accent1"/>
            </a:solidFill>
          </a:endParaRPr>
        </a:p>
      </dsp:txBody>
      <dsp:txXfrm>
        <a:off x="5818819" y="635472"/>
        <a:ext cx="1330448" cy="778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accent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Repetition</a:t>
          </a:r>
          <a:r>
            <a:rPr lang="nl-NL" sz="1500" kern="1200" dirty="0"/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accent1"/>
              </a:solidFill>
            </a:rPr>
            <a:t>Privacy </a:t>
          </a:r>
          <a:r>
            <a:rPr lang="nl-NL" sz="1700" kern="1200" dirty="0" err="1">
              <a:solidFill>
                <a:schemeClr val="accent1"/>
              </a:solidFill>
            </a:rPr>
            <a:t>Amplification</a:t>
          </a:r>
          <a:endParaRPr lang="nl-NL" sz="1700" kern="1200" dirty="0">
            <a:solidFill>
              <a:schemeClr val="accent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accent1"/>
              </a:solidFill>
            </a:rPr>
            <a:t>Privacy </a:t>
          </a:r>
          <a:r>
            <a:rPr lang="nl-NL" sz="1700" kern="1200" dirty="0" err="1">
              <a:solidFill>
                <a:schemeClr val="accent1"/>
              </a:solidFill>
            </a:rPr>
            <a:t>Amplification</a:t>
          </a:r>
          <a:endParaRPr lang="nl-NL" sz="1700" kern="1200" dirty="0">
            <a:solidFill>
              <a:schemeClr val="accent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accent1"/>
              </a:solidFill>
            </a:rPr>
            <a:t>Privacy </a:t>
          </a:r>
          <a:r>
            <a:rPr lang="nl-NL" sz="1700" kern="1200" dirty="0" err="1">
              <a:solidFill>
                <a:schemeClr val="accent1"/>
              </a:solidFill>
            </a:rPr>
            <a:t>Amplification</a:t>
          </a:r>
          <a:endParaRPr lang="nl-NL" sz="1700" kern="1200" dirty="0">
            <a:solidFill>
              <a:schemeClr val="accent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accent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Repetition</a:t>
          </a:r>
          <a:r>
            <a:rPr lang="nl-NL" sz="1500" kern="1200" dirty="0"/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accent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accent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Repetition</a:t>
          </a:r>
          <a:r>
            <a:rPr lang="nl-NL" sz="1700" kern="1200" dirty="0">
              <a:solidFill>
                <a:schemeClr val="bg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2D2CA-78BF-4221-86AB-B7E5373744B9}">
      <dsp:nvSpPr>
        <dsp:cNvPr id="0" name=""/>
        <dsp:cNvSpPr/>
      </dsp:nvSpPr>
      <dsp:spPr>
        <a:xfrm>
          <a:off x="5121" y="2397158"/>
          <a:ext cx="4478266" cy="17913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 dirty="0" err="1"/>
            <a:t>Measurements</a:t>
          </a:r>
          <a:endParaRPr lang="nl-NL" sz="3300" kern="1200" dirty="0"/>
        </a:p>
      </dsp:txBody>
      <dsp:txXfrm>
        <a:off x="5121" y="2397158"/>
        <a:ext cx="4030440" cy="1791306"/>
      </dsp:txXfrm>
    </dsp:sp>
    <dsp:sp modelId="{71ED9DFA-89F1-4A7D-82A9-EA8C0B9E8BD6}">
      <dsp:nvSpPr>
        <dsp:cNvPr id="0" name=""/>
        <dsp:cNvSpPr/>
      </dsp:nvSpPr>
      <dsp:spPr>
        <a:xfrm>
          <a:off x="3587734" y="2397158"/>
          <a:ext cx="4478266" cy="1791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 dirty="0"/>
            <a:t>Information </a:t>
          </a:r>
          <a:r>
            <a:rPr lang="nl-NL" sz="3300" kern="1200" dirty="0" err="1"/>
            <a:t>reconciliation</a:t>
          </a:r>
          <a:endParaRPr lang="nl-NL" sz="3300" kern="1200" dirty="0"/>
        </a:p>
      </dsp:txBody>
      <dsp:txXfrm>
        <a:off x="4483387" y="2397158"/>
        <a:ext cx="2686960" cy="1791306"/>
      </dsp:txXfrm>
    </dsp:sp>
    <dsp:sp modelId="{FB499616-84A6-4732-B3DA-B917C9169755}">
      <dsp:nvSpPr>
        <dsp:cNvPr id="0" name=""/>
        <dsp:cNvSpPr/>
      </dsp:nvSpPr>
      <dsp:spPr>
        <a:xfrm>
          <a:off x="7170348" y="2397158"/>
          <a:ext cx="4478266" cy="1791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 dirty="0"/>
            <a:t>Privacy </a:t>
          </a:r>
          <a:r>
            <a:rPr lang="nl-NL" sz="3300" kern="1200" dirty="0" err="1"/>
            <a:t>Amplification</a:t>
          </a:r>
          <a:endParaRPr lang="nl-NL" sz="3300" kern="1200" dirty="0"/>
        </a:p>
      </dsp:txBody>
      <dsp:txXfrm>
        <a:off x="8066001" y="2397158"/>
        <a:ext cx="2686960" cy="1791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accent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Repetition</a:t>
          </a:r>
          <a:r>
            <a:rPr lang="nl-NL" sz="1500" kern="1200" dirty="0"/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40688-3D37-414B-9F42-28D954463314}">
      <dsp:nvSpPr>
        <dsp:cNvPr id="0" name=""/>
        <dsp:cNvSpPr/>
      </dsp:nvSpPr>
      <dsp:spPr>
        <a:xfrm>
          <a:off x="3153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>
              <a:solidFill>
                <a:schemeClr val="bg1"/>
              </a:solidFill>
            </a:rPr>
            <a:t>BB84 &amp; E91</a:t>
          </a:r>
        </a:p>
      </dsp:txBody>
      <dsp:txXfrm>
        <a:off x="27385" y="635472"/>
        <a:ext cx="1330448" cy="778883"/>
      </dsp:txXfrm>
    </dsp:sp>
    <dsp:sp modelId="{357525B8-ACCA-4E86-B307-54C19CE58824}">
      <dsp:nvSpPr>
        <dsp:cNvPr id="0" name=""/>
        <dsp:cNvSpPr/>
      </dsp:nvSpPr>
      <dsp:spPr>
        <a:xfrm>
          <a:off x="1519957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1519957" y="922323"/>
        <a:ext cx="204630" cy="205182"/>
      </dsp:txXfrm>
    </dsp:sp>
    <dsp:sp modelId="{D97BBA6F-2CB4-4B6F-B154-3CBA80D10315}">
      <dsp:nvSpPr>
        <dsp:cNvPr id="0" name=""/>
        <dsp:cNvSpPr/>
      </dsp:nvSpPr>
      <dsp:spPr>
        <a:xfrm>
          <a:off x="1933631" y="611240"/>
          <a:ext cx="1378912" cy="827347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>
              <a:solidFill>
                <a:schemeClr val="accent1"/>
              </a:solidFill>
            </a:rPr>
            <a:t>Repetition</a:t>
          </a:r>
          <a:r>
            <a:rPr lang="nl-NL" sz="1500" kern="1200" dirty="0">
              <a:solidFill>
                <a:schemeClr val="accent1"/>
              </a:solidFill>
            </a:rPr>
            <a:t> Code</a:t>
          </a:r>
        </a:p>
      </dsp:txBody>
      <dsp:txXfrm>
        <a:off x="1957863" y="635472"/>
        <a:ext cx="1330448" cy="778883"/>
      </dsp:txXfrm>
    </dsp:sp>
    <dsp:sp modelId="{9139DABA-7D7F-478D-9A12-A3DB39771F66}">
      <dsp:nvSpPr>
        <dsp:cNvPr id="0" name=""/>
        <dsp:cNvSpPr/>
      </dsp:nvSpPr>
      <dsp:spPr>
        <a:xfrm>
          <a:off x="3450435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3450435" y="922323"/>
        <a:ext cx="204630" cy="205182"/>
      </dsp:txXfrm>
    </dsp:sp>
    <dsp:sp modelId="{996A6E1F-BBE8-4004-8BB7-B02A22B2F6FE}">
      <dsp:nvSpPr>
        <dsp:cNvPr id="0" name=""/>
        <dsp:cNvSpPr/>
      </dsp:nvSpPr>
      <dsp:spPr>
        <a:xfrm>
          <a:off x="3864109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 err="1"/>
            <a:t>Eavesdropper</a:t>
          </a:r>
          <a:endParaRPr lang="nl-NL" sz="1500" kern="1200" dirty="0"/>
        </a:p>
      </dsp:txBody>
      <dsp:txXfrm>
        <a:off x="3888341" y="635472"/>
        <a:ext cx="1330448" cy="778883"/>
      </dsp:txXfrm>
    </dsp:sp>
    <dsp:sp modelId="{B732F3A4-8F91-409C-A709-68A9BA6B3521}">
      <dsp:nvSpPr>
        <dsp:cNvPr id="0" name=""/>
        <dsp:cNvSpPr/>
      </dsp:nvSpPr>
      <dsp:spPr>
        <a:xfrm>
          <a:off x="5380913" y="853929"/>
          <a:ext cx="292329" cy="341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200" kern="1200"/>
        </a:p>
      </dsp:txBody>
      <dsp:txXfrm>
        <a:off x="5380913" y="922323"/>
        <a:ext cx="204630" cy="205182"/>
      </dsp:txXfrm>
    </dsp:sp>
    <dsp:sp modelId="{C6F12C8D-8954-447F-B93B-019D7D64F0DF}">
      <dsp:nvSpPr>
        <dsp:cNvPr id="0" name=""/>
        <dsp:cNvSpPr/>
      </dsp:nvSpPr>
      <dsp:spPr>
        <a:xfrm>
          <a:off x="5794587" y="611240"/>
          <a:ext cx="1378912" cy="827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kern="1200" dirty="0"/>
            <a:t>Privacy </a:t>
          </a:r>
          <a:r>
            <a:rPr lang="nl-NL" sz="1500" kern="1200" dirty="0" err="1"/>
            <a:t>Amplification</a:t>
          </a:r>
          <a:endParaRPr lang="nl-NL" sz="1500" kern="1200" dirty="0"/>
        </a:p>
      </dsp:txBody>
      <dsp:txXfrm>
        <a:off x="5818819" y="635472"/>
        <a:ext cx="1330448" cy="7788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CFEEC-9DC8-4501-8A75-80DE57A2A279}">
      <dsp:nvSpPr>
        <dsp:cNvPr id="0" name=""/>
        <dsp:cNvSpPr/>
      </dsp:nvSpPr>
      <dsp:spPr>
        <a:xfrm>
          <a:off x="0" y="2899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BB84 &amp; E91</a:t>
          </a:r>
        </a:p>
      </dsp:txBody>
      <dsp:txXfrm>
        <a:off x="31587" y="34486"/>
        <a:ext cx="1479603" cy="1015276"/>
      </dsp:txXfrm>
    </dsp:sp>
    <dsp:sp modelId="{8004BC1A-AF5F-4862-BCE4-E8ADDCF03433}">
      <dsp:nvSpPr>
        <dsp:cNvPr id="0" name=""/>
        <dsp:cNvSpPr/>
      </dsp:nvSpPr>
      <dsp:spPr>
        <a:xfrm rot="5400000">
          <a:off x="569178" y="1108311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1148752"/>
        <a:ext cx="291182" cy="283093"/>
      </dsp:txXfrm>
    </dsp:sp>
    <dsp:sp modelId="{EB73B38A-A0C2-4974-8E31-CFC2A5CFBC05}">
      <dsp:nvSpPr>
        <dsp:cNvPr id="0" name=""/>
        <dsp:cNvSpPr/>
      </dsp:nvSpPr>
      <dsp:spPr>
        <a:xfrm>
          <a:off x="0" y="1620575"/>
          <a:ext cx="1542777" cy="1078450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accent1"/>
              </a:solidFill>
            </a:rPr>
            <a:t>Repetition</a:t>
          </a:r>
          <a:r>
            <a:rPr lang="nl-NL" sz="1700" kern="1200" dirty="0">
              <a:solidFill>
                <a:schemeClr val="accent1"/>
              </a:solidFill>
            </a:rPr>
            <a:t> code</a:t>
          </a:r>
        </a:p>
      </dsp:txBody>
      <dsp:txXfrm>
        <a:off x="31587" y="1652162"/>
        <a:ext cx="1479603" cy="1015276"/>
      </dsp:txXfrm>
    </dsp:sp>
    <dsp:sp modelId="{9F118F40-D9AE-4433-BED3-6B6C63BEC9DA}">
      <dsp:nvSpPr>
        <dsp:cNvPr id="0" name=""/>
        <dsp:cNvSpPr/>
      </dsp:nvSpPr>
      <dsp:spPr>
        <a:xfrm rot="5400000">
          <a:off x="569178" y="2725987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2766428"/>
        <a:ext cx="291182" cy="283093"/>
      </dsp:txXfrm>
    </dsp:sp>
    <dsp:sp modelId="{9F905153-1DAD-4C8C-B288-F6C50BAD1F19}">
      <dsp:nvSpPr>
        <dsp:cNvPr id="0" name=""/>
        <dsp:cNvSpPr/>
      </dsp:nvSpPr>
      <dsp:spPr>
        <a:xfrm>
          <a:off x="0" y="3238251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>
              <a:solidFill>
                <a:schemeClr val="bg1"/>
              </a:solidFill>
            </a:rPr>
            <a:t>Eavesdropper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3269838"/>
        <a:ext cx="1479603" cy="1015276"/>
      </dsp:txXfrm>
    </dsp:sp>
    <dsp:sp modelId="{A635D4F0-D51E-4F57-A7BF-CF94E30A6231}">
      <dsp:nvSpPr>
        <dsp:cNvPr id="0" name=""/>
        <dsp:cNvSpPr/>
      </dsp:nvSpPr>
      <dsp:spPr>
        <a:xfrm rot="5400000">
          <a:off x="569178" y="4343663"/>
          <a:ext cx="404419" cy="485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400" kern="1200"/>
        </a:p>
      </dsp:txBody>
      <dsp:txXfrm rot="-5400000">
        <a:off x="625797" y="4384104"/>
        <a:ext cx="291182" cy="283093"/>
      </dsp:txXfrm>
    </dsp:sp>
    <dsp:sp modelId="{7E820B8D-3D35-49D5-8B4B-3A51AE25B7AF}">
      <dsp:nvSpPr>
        <dsp:cNvPr id="0" name=""/>
        <dsp:cNvSpPr/>
      </dsp:nvSpPr>
      <dsp:spPr>
        <a:xfrm>
          <a:off x="0" y="4855928"/>
          <a:ext cx="1542777" cy="107845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bg1"/>
              </a:solidFill>
            </a:rPr>
            <a:t>Privacy </a:t>
          </a:r>
          <a:r>
            <a:rPr lang="nl-NL" sz="1700" kern="1200" dirty="0" err="1">
              <a:solidFill>
                <a:schemeClr val="bg1"/>
              </a:solidFill>
            </a:rPr>
            <a:t>Amplification</a:t>
          </a:r>
          <a:endParaRPr lang="nl-NL" sz="1700" kern="1200" dirty="0">
            <a:solidFill>
              <a:schemeClr val="bg1"/>
            </a:solidFill>
          </a:endParaRPr>
        </a:p>
      </dsp:txBody>
      <dsp:txXfrm>
        <a:off x="31587" y="4887515"/>
        <a:ext cx="1479603" cy="101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AD04-0DD6-4E20-B3FE-2BE2AEC3F593}" type="datetimeFigureOut">
              <a:rPr lang="nl-NL" smtClean="0"/>
              <a:t>24-1-2023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CF1DD-44B1-4958-B111-5522B0A0126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8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CF1DD-44B1-4958-B111-5522B0A0126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380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CF1DD-44B1-4958-B111-5522B0A0126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74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CF1DD-44B1-4958-B111-5522B0A0126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902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923" y="822996"/>
            <a:ext cx="9687379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2923" y="4271063"/>
            <a:ext cx="9423171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9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9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1837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848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1838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9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0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1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2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3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4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5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6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7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Hoofdstuk</a:t>
            </a: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28601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196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97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196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98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97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2" name="Rechthoek 1"/>
          <p:cNvSpPr/>
          <p:nvPr/>
        </p:nvSpPr>
        <p:spPr>
          <a:xfrm>
            <a:off x="-1" y="0"/>
            <a:ext cx="1219376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700" y="0"/>
            <a:ext cx="12204700" cy="6858000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84" name="Tijdelijke aanduiding voor media 28"/>
          <p:cNvSpPr>
            <a:spLocks noGrp="1"/>
          </p:cNvSpPr>
          <p:nvPr>
            <p:ph type="media" idx="2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nl-NL"/>
              <a:t>Klik op het pictogram als u media wilt toevoegen</a:t>
            </a:r>
            <a:endParaRPr/>
          </a:p>
        </p:txBody>
      </p:sp>
      <p:sp>
        <p:nvSpPr>
          <p:cNvPr id="1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86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Video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965BA85-66F7-EE4A-A3DE-81A8E896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0515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31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32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31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33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32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334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Grafiek</a:t>
            </a:r>
          </a:p>
        </p:txBody>
      </p:sp>
    </p:spTree>
    <p:extLst>
      <p:ext uri="{BB962C8B-B14F-4D97-AF65-F5344CB8AC3E}">
        <p14:creationId xmlns:p14="http://schemas.microsoft.com/office/powerpoint/2010/main" val="263146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628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639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629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0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1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2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3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4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5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6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7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8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6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6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652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Tabel</a:t>
            </a:r>
          </a:p>
        </p:txBody>
      </p:sp>
    </p:spTree>
    <p:extLst>
      <p:ext uri="{BB962C8B-B14F-4D97-AF65-F5344CB8AC3E}">
        <p14:creationId xmlns:p14="http://schemas.microsoft.com/office/powerpoint/2010/main" val="14121240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0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12256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37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28" y="6218337"/>
            <a:ext cx="1472392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5320375" y="5582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142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2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562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98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09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99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0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1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Alleen titel</a:t>
            </a:r>
          </a:p>
        </p:txBody>
      </p:sp>
    </p:spTree>
    <p:extLst>
      <p:ext uri="{BB962C8B-B14F-4D97-AF65-F5344CB8AC3E}">
        <p14:creationId xmlns:p14="http://schemas.microsoft.com/office/powerpoint/2010/main" val="97576707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35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6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35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31412669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0808" y="274638"/>
            <a:ext cx="94752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0808" y="1600200"/>
            <a:ext cx="9475285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-1" y="14"/>
            <a:ext cx="2101845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85" y="6108245"/>
            <a:ext cx="1825177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5289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1444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201"/>
            <a:ext cx="111444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28" y="6218337"/>
            <a:ext cx="1472392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762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3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4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4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Logo (Animatie)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9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6" r:id="rId2"/>
    <p:sldLayoutId id="2147483697" r:id="rId3"/>
    <p:sldLayoutId id="2147483704" r:id="rId4"/>
    <p:sldLayoutId id="2147483705" r:id="rId5"/>
    <p:sldLayoutId id="2147483707" r:id="rId6"/>
    <p:sldLayoutId id="2147483709" r:id="rId7"/>
    <p:sldLayoutId id="2147483710" r:id="rId8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10.png"/><Relationship Id="rId7" Type="http://schemas.openxmlformats.org/officeDocument/2006/relationships/diagramData" Target="../diagrams/data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microsoft.com/office/2007/relationships/diagramDrawing" Target="../diagrams/drawing10.xml"/><Relationship Id="rId5" Type="http://schemas.openxmlformats.org/officeDocument/2006/relationships/image" Target="../media/image16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MMFj8uDubsE?feature=oembed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qutech.nl/wp-content/uploads/2020/04/3.-Technical-Fact-Sheet-Quantum-Inspire-Starmon-5.pdf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5.xml"/><Relationship Id="rId5" Type="http://schemas.openxmlformats.org/officeDocument/2006/relationships/image" Target="../media/image20.png"/><Relationship Id="rId10" Type="http://schemas.microsoft.com/office/2007/relationships/diagramDrawing" Target="../diagrams/drawing5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3D windows background">
            <a:extLst>
              <a:ext uri="{FF2B5EF4-FFF2-40B4-BE49-F238E27FC236}">
                <a16:creationId xmlns:a16="http://schemas.microsoft.com/office/drawing/2014/main" id="{65127887-1392-C2EC-ABA1-24394E803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695DF756-816D-DB5C-D1BB-465F5626BF51}"/>
              </a:ext>
            </a:extLst>
          </p:cNvPr>
          <p:cNvSpPr/>
          <p:nvPr/>
        </p:nvSpPr>
        <p:spPr>
          <a:xfrm>
            <a:off x="0" y="0"/>
            <a:ext cx="5087566" cy="6858000"/>
          </a:xfrm>
          <a:prstGeom prst="rect">
            <a:avLst/>
          </a:prstGeom>
          <a:gradFill flip="none" rotWithShape="1">
            <a:gsLst>
              <a:gs pos="60000">
                <a:schemeClr val="tx1">
                  <a:alpha val="63000"/>
                </a:schemeClr>
              </a:gs>
              <a:gs pos="100000">
                <a:schemeClr val="tx1">
                  <a:alpha val="42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6E866F-4510-A08D-86E5-5548AF500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nl-NL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Quantum </a:t>
            </a:r>
            <a:r>
              <a:rPr lang="nl-NL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</a:t>
            </a:r>
            <a:r>
              <a:rPr lang="nl-NL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Distribution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73A234-1AA6-3E24-C121-881E1838B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  <a:spcBef>
                <a:spcPts val="900"/>
              </a:spcBef>
            </a:pPr>
            <a:r>
              <a:rPr lang="nl-NL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Juan </a:t>
            </a:r>
            <a:r>
              <a:rPr lang="nl-NL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Lizarraga</a:t>
            </a:r>
            <a:endParaRPr lang="nl-NL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100000"/>
              </a:lnSpc>
              <a:spcBef>
                <a:spcPts val="900"/>
              </a:spcBef>
            </a:pPr>
            <a:r>
              <a:rPr lang="nl-NL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Joan </a:t>
            </a:r>
            <a:r>
              <a:rPr lang="nl-NL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Mascaro</a:t>
            </a:r>
            <a:endParaRPr lang="nl-NL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100000"/>
              </a:lnSpc>
              <a:spcBef>
                <a:spcPts val="900"/>
              </a:spcBef>
            </a:pPr>
            <a:r>
              <a:rPr lang="nl-NL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Timo Dolné</a:t>
            </a:r>
          </a:p>
        </p:txBody>
      </p:sp>
    </p:spTree>
    <p:extLst>
      <p:ext uri="{BB962C8B-B14F-4D97-AF65-F5344CB8AC3E}">
        <p14:creationId xmlns:p14="http://schemas.microsoft.com/office/powerpoint/2010/main" val="2699283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5E105982-9443-6168-2B04-B826C1C49637}"/>
              </a:ext>
            </a:extLst>
          </p:cNvPr>
          <p:cNvSpPr/>
          <p:nvPr/>
        </p:nvSpPr>
        <p:spPr>
          <a:xfrm>
            <a:off x="4074161" y="-48066"/>
            <a:ext cx="2875280" cy="2818478"/>
          </a:xfrm>
          <a:prstGeom prst="rect">
            <a:avLst/>
          </a:prstGeom>
          <a:solidFill>
            <a:srgbClr val="85E9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Picture 6" descr="3-bit classical repetition code for bits A, B and C with parity... |  Download Scientific Diagram">
            <a:extLst>
              <a:ext uri="{FF2B5EF4-FFF2-40B4-BE49-F238E27FC236}">
                <a16:creationId xmlns:a16="http://schemas.microsoft.com/office/drawing/2014/main" id="{BEC50BE4-AD48-86CA-33ED-4C9B00B2A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5"/>
          <a:stretch/>
        </p:blipFill>
        <p:spPr bwMode="auto">
          <a:xfrm>
            <a:off x="6867073" y="0"/>
            <a:ext cx="5324928" cy="54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-bit classical repetition code for bits A, B and C with parity... |  Download Scientific Diagram">
            <a:extLst>
              <a:ext uri="{FF2B5EF4-FFF2-40B4-BE49-F238E27FC236}">
                <a16:creationId xmlns:a16="http://schemas.microsoft.com/office/drawing/2014/main" id="{E3D2ECE2-1A98-BC95-DFC5-3EB23AFA0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31"/>
          <a:stretch/>
        </p:blipFill>
        <p:spPr bwMode="auto">
          <a:xfrm>
            <a:off x="-18393" y="-48066"/>
            <a:ext cx="4295754" cy="54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DBD642-B528-79FA-2B1B-86F27623CA8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CD444D8-1A36-8B57-F219-CA2C52D4207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D159BA-A424-C4B3-023A-E4B84C72FA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l-NL" dirty="0" err="1"/>
              <a:t>Repetition</a:t>
            </a:r>
            <a:r>
              <a:rPr lang="nl-NL" dirty="0"/>
              <a:t> Code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4CC79C0-1C93-8725-41B0-52A09F7923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NL" dirty="0"/>
              <a:t>2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538D399-6E09-E990-DC25-E26AFA0DED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88948" y="5168239"/>
            <a:ext cx="6014106" cy="461036"/>
          </a:xfrm>
        </p:spPr>
        <p:txBody>
          <a:bodyPr>
            <a:normAutofit/>
          </a:bodyPr>
          <a:lstStyle/>
          <a:p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Bob’s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classical</a:t>
            </a:r>
            <a:r>
              <a:rPr lang="nl-NL" dirty="0"/>
              <a:t> protocol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EBDA3EC-5D3E-5679-92C2-DF5646ACB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5B0694-3161-8A7B-64C7-71182200B9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9</a:t>
            </a:fld>
            <a:endParaRPr lang="nl-N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1328E8-D195-2EEA-D1F8-ACC28F793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968236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781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5C614-1980-836F-8B2F-322541E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 are </a:t>
            </a:r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fidelities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circuits?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DF65C3-5C06-72D7-1260-D9D7B944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474968-57B1-2601-C23F-945EBA050F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10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6F9522A-C582-CAB1-5411-A2C1B5E7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26" y="1385123"/>
            <a:ext cx="5424187" cy="470778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9446D69-4521-378B-5193-8D971CCF18C8}"/>
              </a:ext>
            </a:extLst>
          </p:cNvPr>
          <p:cNvSpPr txBox="1"/>
          <p:nvPr/>
        </p:nvSpPr>
        <p:spPr>
          <a:xfrm>
            <a:off x="3385226" y="6157298"/>
            <a:ext cx="53988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Qutech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(2020)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30561C3-2C29-25A0-DB0C-6D9A80A89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199303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883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Fidelities</a:t>
            </a:r>
            <a:r>
              <a:rPr lang="nl-NL" dirty="0"/>
              <a:t> on BB84 circuits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11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0B045C-FE5F-8695-0AB1-4F86325B0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4809" b="7796"/>
          <a:stretch/>
        </p:blipFill>
        <p:spPr bwMode="auto">
          <a:xfrm>
            <a:off x="265251" y="2510006"/>
            <a:ext cx="1412943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92687C-49B1-C990-4821-9F1922B9B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7387" b="8466"/>
          <a:stretch/>
        </p:blipFill>
        <p:spPr bwMode="auto">
          <a:xfrm>
            <a:off x="2547119" y="2557172"/>
            <a:ext cx="1845553" cy="24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64AD3A9-99EF-A425-DAFC-BE2777005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5037571" y="2569845"/>
            <a:ext cx="2252327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2BAAF12-0898-0C85-A481-6FC150C8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6303" b="6303"/>
          <a:stretch/>
        </p:blipFill>
        <p:spPr bwMode="auto">
          <a:xfrm>
            <a:off x="7550410" y="2510004"/>
            <a:ext cx="2732156" cy="2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ballon: rechthoek 6">
            <a:extLst>
              <a:ext uri="{FF2B5EF4-FFF2-40B4-BE49-F238E27FC236}">
                <a16:creationId xmlns:a16="http://schemas.microsoft.com/office/drawing/2014/main" id="{B523F68B-D48A-8019-0CC9-E773528C5F4A}"/>
              </a:ext>
            </a:extLst>
          </p:cNvPr>
          <p:cNvSpPr/>
          <p:nvPr/>
        </p:nvSpPr>
        <p:spPr>
          <a:xfrm>
            <a:off x="131980" y="4425475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kstballon: rechthoek 7">
            <a:extLst>
              <a:ext uri="{FF2B5EF4-FFF2-40B4-BE49-F238E27FC236}">
                <a16:creationId xmlns:a16="http://schemas.microsoft.com/office/drawing/2014/main" id="{AA750BB8-722F-7F08-B155-ADA404CA03B3}"/>
              </a:ext>
            </a:extLst>
          </p:cNvPr>
          <p:cNvSpPr/>
          <p:nvPr/>
        </p:nvSpPr>
        <p:spPr>
          <a:xfrm>
            <a:off x="2716551" y="445478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kstballon: rechthoek 12">
            <a:extLst>
              <a:ext uri="{FF2B5EF4-FFF2-40B4-BE49-F238E27FC236}">
                <a16:creationId xmlns:a16="http://schemas.microsoft.com/office/drawing/2014/main" id="{CF1CE4BC-278A-865B-D35A-8D3F666DDA6F}"/>
              </a:ext>
            </a:extLst>
          </p:cNvPr>
          <p:cNvSpPr/>
          <p:nvPr/>
        </p:nvSpPr>
        <p:spPr>
          <a:xfrm>
            <a:off x="5280861" y="445478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kstballon: rechthoek 13">
            <a:extLst>
              <a:ext uri="{FF2B5EF4-FFF2-40B4-BE49-F238E27FC236}">
                <a16:creationId xmlns:a16="http://schemas.microsoft.com/office/drawing/2014/main" id="{D6F599D6-7C23-CCA1-76D6-794AF604DC56}"/>
              </a:ext>
            </a:extLst>
          </p:cNvPr>
          <p:cNvSpPr/>
          <p:nvPr/>
        </p:nvSpPr>
        <p:spPr>
          <a:xfrm>
            <a:off x="8197338" y="4425475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C8414EF-7687-28EB-C3C9-248949A4C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943" y="5537879"/>
            <a:ext cx="1204623" cy="104552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C31FB86-7D94-E44A-BA5A-A91F18546833}"/>
              </a:ext>
            </a:extLst>
          </p:cNvPr>
          <p:cNvSpPr txBox="1"/>
          <p:nvPr/>
        </p:nvSpPr>
        <p:spPr>
          <a:xfrm>
            <a:off x="6980828" y="6547015"/>
            <a:ext cx="53988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Qutech</a:t>
            </a: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(2020)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53396E5-8586-8013-5D9D-1EE18C204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08554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ekstvak 16">
            <a:extLst>
              <a:ext uri="{FF2B5EF4-FFF2-40B4-BE49-F238E27FC236}">
                <a16:creationId xmlns:a16="http://schemas.microsoft.com/office/drawing/2014/main" id="{E07B541E-A83E-94FD-A09F-49A1EE7FC401}"/>
              </a:ext>
            </a:extLst>
          </p:cNvPr>
          <p:cNvSpPr txBox="1"/>
          <p:nvPr/>
        </p:nvSpPr>
        <p:spPr>
          <a:xfrm>
            <a:off x="200333" y="1873593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99.3%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CC5429F-C8BE-9E30-CB78-2828143B1FC5}"/>
              </a:ext>
            </a:extLst>
          </p:cNvPr>
          <p:cNvSpPr txBox="1"/>
          <p:nvPr/>
        </p:nvSpPr>
        <p:spPr>
          <a:xfrm>
            <a:off x="2739675" y="1873593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96.0%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4A6A483-32ED-08D7-B0AC-5B2A3C18567C}"/>
              </a:ext>
            </a:extLst>
          </p:cNvPr>
          <p:cNvSpPr txBox="1"/>
          <p:nvPr/>
        </p:nvSpPr>
        <p:spPr>
          <a:xfrm>
            <a:off x="5407658" y="1849289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98.6%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8D200D9-ED25-0E02-36F2-EC5625983D99}"/>
              </a:ext>
            </a:extLst>
          </p:cNvPr>
          <p:cNvSpPr txBox="1"/>
          <p:nvPr/>
        </p:nvSpPr>
        <p:spPr>
          <a:xfrm>
            <a:off x="8197338" y="1873593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94.5%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35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decrease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12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1438A50-2CD9-25EA-04C2-BF1585A08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61365"/>
              </p:ext>
            </p:extLst>
          </p:nvPr>
        </p:nvGraphicFramePr>
        <p:xfrm>
          <a:off x="78508" y="2605427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A313FEC-15FA-AAF0-7E51-D04AB3E0E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860895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02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decrease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13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1438A50-2CD9-25EA-04C2-BF1585A08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63254"/>
              </p:ext>
            </p:extLst>
          </p:nvPr>
        </p:nvGraphicFramePr>
        <p:xfrm>
          <a:off x="68543" y="1291682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A313FEC-15FA-AAF0-7E51-D04AB3E0E6D7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AF0C5C5-5630-CF93-0CD8-34C9400B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70403"/>
              </p:ext>
            </p:extLst>
          </p:nvPr>
        </p:nvGraphicFramePr>
        <p:xfrm>
          <a:off x="78508" y="3737519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2F63389-2FFA-2315-7988-A5B07345E81C}"/>
              </a:ext>
            </a:extLst>
          </p:cNvPr>
          <p:cNvSpPr/>
          <p:nvPr/>
        </p:nvSpPr>
        <p:spPr>
          <a:xfrm>
            <a:off x="1819072" y="2491617"/>
            <a:ext cx="10284454" cy="646983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D86DDD9-A6DB-3CE3-440E-E343AA82AE1A}"/>
              </a:ext>
            </a:extLst>
          </p:cNvPr>
          <p:cNvSpPr/>
          <p:nvPr/>
        </p:nvSpPr>
        <p:spPr>
          <a:xfrm>
            <a:off x="1839450" y="3730836"/>
            <a:ext cx="10284454" cy="408620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049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decrease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14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1438A50-2CD9-25EA-04C2-BF1585A08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1727"/>
              </p:ext>
            </p:extLst>
          </p:nvPr>
        </p:nvGraphicFramePr>
        <p:xfrm>
          <a:off x="68543" y="1291682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A313FEC-15FA-AAF0-7E51-D04AB3E0E6D7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AF0C5C5-5630-CF93-0CD8-34C9400B03CE}"/>
              </a:ext>
            </a:extLst>
          </p:cNvPr>
          <p:cNvGraphicFramePr>
            <a:graphicFrameLocks noGrp="1"/>
          </p:cNvGraphicFramePr>
          <p:nvPr/>
        </p:nvGraphicFramePr>
        <p:xfrm>
          <a:off x="78508" y="3737519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2F63389-2FFA-2315-7988-A5B07345E81C}"/>
              </a:ext>
            </a:extLst>
          </p:cNvPr>
          <p:cNvSpPr/>
          <p:nvPr/>
        </p:nvSpPr>
        <p:spPr>
          <a:xfrm>
            <a:off x="1819072" y="2491617"/>
            <a:ext cx="10284454" cy="646983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D86DDD9-A6DB-3CE3-440E-E343AA82AE1A}"/>
              </a:ext>
            </a:extLst>
          </p:cNvPr>
          <p:cNvSpPr/>
          <p:nvPr/>
        </p:nvSpPr>
        <p:spPr>
          <a:xfrm>
            <a:off x="1839450" y="3730836"/>
            <a:ext cx="10284454" cy="408620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913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decrease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15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1438A50-2CD9-25EA-04C2-BF1585A08516}"/>
              </a:ext>
            </a:extLst>
          </p:cNvPr>
          <p:cNvGraphicFramePr>
            <a:graphicFrameLocks noGrp="1"/>
          </p:cNvGraphicFramePr>
          <p:nvPr/>
        </p:nvGraphicFramePr>
        <p:xfrm>
          <a:off x="68543" y="1291682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A313FEC-15FA-AAF0-7E51-D04AB3E0E6D7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AF0C5C5-5630-CF93-0CD8-34C9400B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5541"/>
              </p:ext>
            </p:extLst>
          </p:nvPr>
        </p:nvGraphicFramePr>
        <p:xfrm>
          <a:off x="78508" y="3737519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/>
                        <a:t>0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2F63389-2FFA-2315-7988-A5B07345E81C}"/>
              </a:ext>
            </a:extLst>
          </p:cNvPr>
          <p:cNvSpPr/>
          <p:nvPr/>
        </p:nvSpPr>
        <p:spPr>
          <a:xfrm>
            <a:off x="1819072" y="2491617"/>
            <a:ext cx="10284454" cy="646983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D86DDD9-A6DB-3CE3-440E-E343AA82AE1A}"/>
              </a:ext>
            </a:extLst>
          </p:cNvPr>
          <p:cNvSpPr/>
          <p:nvPr/>
        </p:nvSpPr>
        <p:spPr>
          <a:xfrm>
            <a:off x="1839450" y="3730836"/>
            <a:ext cx="10284454" cy="408620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3FE3049D-B50E-1024-F0F0-2D0C1364C156}"/>
              </a:ext>
            </a:extLst>
          </p:cNvPr>
          <p:cNvSpPr/>
          <p:nvPr/>
        </p:nvSpPr>
        <p:spPr>
          <a:xfrm>
            <a:off x="6595353" y="3138600"/>
            <a:ext cx="385475" cy="5741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C197A51-3970-65A2-D37E-B551308D9B8A}"/>
              </a:ext>
            </a:extLst>
          </p:cNvPr>
          <p:cNvSpPr txBox="1"/>
          <p:nvPr/>
        </p:nvSpPr>
        <p:spPr>
          <a:xfrm>
            <a:off x="5194972" y="3180264"/>
            <a:ext cx="14003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{2,3,7,10,15}</a:t>
            </a:r>
          </a:p>
        </p:txBody>
      </p:sp>
    </p:spTree>
    <p:extLst>
      <p:ext uri="{BB962C8B-B14F-4D97-AF65-F5344CB8AC3E}">
        <p14:creationId xmlns:p14="http://schemas.microsoft.com/office/powerpoint/2010/main" val="165069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decrease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16</a:t>
            </a:fld>
            <a:endParaRPr lang="nl-NL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1438A50-2CD9-25EA-04C2-BF1585A08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71646"/>
              </p:ext>
            </p:extLst>
          </p:nvPr>
        </p:nvGraphicFramePr>
        <p:xfrm>
          <a:off x="68543" y="1291682"/>
          <a:ext cx="12034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0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/>
                        <a:t>1</a:t>
                      </a:r>
                      <a:endParaRPr lang="nl-NL" sz="2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/>
                        <a:t>1</a:t>
                      </a:r>
                      <a:endParaRPr lang="nl-N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A313FEC-15FA-AAF0-7E51-D04AB3E0E6D7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AF0C5C5-5630-CF93-0CD8-34C9400B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7492"/>
              </p:ext>
            </p:extLst>
          </p:nvPr>
        </p:nvGraphicFramePr>
        <p:xfrm>
          <a:off x="78508" y="3737519"/>
          <a:ext cx="1163841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140241504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60484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97716719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27283198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3600349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1001412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60484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Alice’s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dirty="0" err="1"/>
                        <a:t>Bob’s</a:t>
                      </a:r>
                      <a:r>
                        <a:rPr lang="nl-NL" sz="1800" dirty="0"/>
                        <a:t> Bits (</a:t>
                      </a:r>
                      <a:r>
                        <a:rPr lang="nl-NL" sz="1800" dirty="0" err="1"/>
                        <a:t>measured</a:t>
                      </a:r>
                      <a:r>
                        <a:rPr lang="nl-NL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1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nl-NL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2F63389-2FFA-2315-7988-A5B07345E81C}"/>
              </a:ext>
            </a:extLst>
          </p:cNvPr>
          <p:cNvSpPr/>
          <p:nvPr/>
        </p:nvSpPr>
        <p:spPr>
          <a:xfrm>
            <a:off x="1819072" y="2491617"/>
            <a:ext cx="10284454" cy="646983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D86DDD9-A6DB-3CE3-440E-E343AA82AE1A}"/>
              </a:ext>
            </a:extLst>
          </p:cNvPr>
          <p:cNvSpPr/>
          <p:nvPr/>
        </p:nvSpPr>
        <p:spPr>
          <a:xfrm>
            <a:off x="1839450" y="3730836"/>
            <a:ext cx="10284454" cy="408620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548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well does </a:t>
            </a:r>
            <a:r>
              <a:rPr lang="nl-NL" dirty="0" err="1"/>
              <a:t>it</a:t>
            </a:r>
            <a:r>
              <a:rPr lang="nl-NL" dirty="0"/>
              <a:t> work?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47FB608-2A0B-73D4-C890-4517A52D0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 t="2057" r="11004" b="4897"/>
          <a:stretch/>
        </p:blipFill>
        <p:spPr>
          <a:xfrm>
            <a:off x="2487670" y="1393262"/>
            <a:ext cx="7645942" cy="5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well does </a:t>
            </a:r>
            <a:r>
              <a:rPr lang="nl-NL" dirty="0" err="1"/>
              <a:t>it</a:t>
            </a:r>
            <a:r>
              <a:rPr lang="nl-NL" dirty="0"/>
              <a:t> work?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47FB608-2A0B-73D4-C890-4517A52D0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 t="2057" r="11004" b="4897"/>
          <a:stretch/>
        </p:blipFill>
        <p:spPr>
          <a:xfrm>
            <a:off x="234754" y="1294134"/>
            <a:ext cx="4480204" cy="293554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EA822C-C732-DAB7-2368-AB695D43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69" y="2443251"/>
            <a:ext cx="6268688" cy="39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4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17C1B-8581-E1EC-EA30-96ABDB2D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741499"/>
            <a:ext cx="10775071" cy="708610"/>
          </a:xfrm>
        </p:spPr>
        <p:txBody>
          <a:bodyPr>
            <a:normAutofit/>
          </a:bodyPr>
          <a:lstStyle/>
          <a:p>
            <a:r>
              <a:rPr lang="nl-NL" sz="4800" dirty="0" err="1"/>
              <a:t>Introduction</a:t>
            </a:r>
            <a:endParaRPr lang="nl-NL" sz="4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00778B-A001-9F1C-5B2F-A2510AE6CF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70685" y="5401443"/>
            <a:ext cx="182216" cy="172815"/>
          </a:xfrm>
        </p:spPr>
        <p:txBody>
          <a:bodyPr/>
          <a:lstStyle/>
          <a:p>
            <a:fld id="{86CB4B4D-7CA3-9044-876B-883B54F8677D}" type="slidenum">
              <a:rPr lang="nl-NL" smtClean="0"/>
              <a:t>1</a:t>
            </a:fld>
            <a:endParaRPr lang="nl-NL"/>
          </a:p>
        </p:txBody>
      </p:sp>
      <p:pic>
        <p:nvPicPr>
          <p:cNvPr id="1026" name="Picture 2" descr="Bob Dylan Apologizes for Book-Signing Controversy">
            <a:extLst>
              <a:ext uri="{FF2B5EF4-FFF2-40B4-BE49-F238E27FC236}">
                <a16:creationId xmlns:a16="http://schemas.microsoft.com/office/drawing/2014/main" id="{23E60401-4968-3207-B706-C43B0EB3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17" y="2806292"/>
            <a:ext cx="2970538" cy="29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edachtewolkje: wolk 3">
            <a:extLst>
              <a:ext uri="{FF2B5EF4-FFF2-40B4-BE49-F238E27FC236}">
                <a16:creationId xmlns:a16="http://schemas.microsoft.com/office/drawing/2014/main" id="{F0AA5FAD-3DB0-E8DD-BCF7-5A60FAE0128B}"/>
              </a:ext>
            </a:extLst>
          </p:cNvPr>
          <p:cNvSpPr/>
          <p:nvPr/>
        </p:nvSpPr>
        <p:spPr>
          <a:xfrm>
            <a:off x="6911891" y="507110"/>
            <a:ext cx="5038928" cy="1756913"/>
          </a:xfrm>
          <a:prstGeom prst="cloudCallout">
            <a:avLst>
              <a:gd name="adj1" fmla="val -9249"/>
              <a:gd name="adj2" fmla="val 9073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roads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must a man walk down before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him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man?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11035D-D9DF-30FB-97BF-5189F7EF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173" y="2806291"/>
            <a:ext cx="1980359" cy="2970539"/>
          </a:xfrm>
          <a:prstGeom prst="rect">
            <a:avLst/>
          </a:prstGeom>
        </p:spPr>
      </p:pic>
      <p:sp>
        <p:nvSpPr>
          <p:cNvPr id="7" name="Gedachtewolkje: wolk 6">
            <a:extLst>
              <a:ext uri="{FF2B5EF4-FFF2-40B4-BE49-F238E27FC236}">
                <a16:creationId xmlns:a16="http://schemas.microsoft.com/office/drawing/2014/main" id="{E7F72F90-81D7-6D4C-05EE-EA930357EBBE}"/>
              </a:ext>
            </a:extLst>
          </p:cNvPr>
          <p:cNvSpPr/>
          <p:nvPr/>
        </p:nvSpPr>
        <p:spPr>
          <a:xfrm>
            <a:off x="1238131" y="1684498"/>
            <a:ext cx="1945603" cy="1077572"/>
          </a:xfrm>
          <a:prstGeom prst="cloudCallout">
            <a:avLst>
              <a:gd name="adj1" fmla="val 36783"/>
              <a:gd name="adj2" fmla="val 8732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245110C-5A33-4043-E5E3-39CF645DF1DC}"/>
              </a:ext>
            </a:extLst>
          </p:cNvPr>
          <p:cNvCxnSpPr>
            <a:stCxn id="6" idx="3"/>
            <a:endCxn id="1026" idx="1"/>
          </p:cNvCxnSpPr>
          <p:nvPr/>
        </p:nvCxnSpPr>
        <p:spPr>
          <a:xfrm>
            <a:off x="4288532" y="4291561"/>
            <a:ext cx="307018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D55B928-E5DB-2CBE-961F-6EC494E76351}"/>
              </a:ext>
            </a:extLst>
          </p:cNvPr>
          <p:cNvSpPr txBox="1"/>
          <p:nvPr/>
        </p:nvSpPr>
        <p:spPr>
          <a:xfrm>
            <a:off x="3687424" y="3417235"/>
            <a:ext cx="421604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Private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9E31FB5-6671-EBB9-9AF1-687AFF3870B6}"/>
              </a:ext>
            </a:extLst>
          </p:cNvPr>
          <p:cNvSpPr txBox="1"/>
          <p:nvPr/>
        </p:nvSpPr>
        <p:spPr>
          <a:xfrm>
            <a:off x="2308173" y="5804613"/>
            <a:ext cx="198035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Alicia Keys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DEA9345-6D3D-DBD9-78F7-6D2F5F767920}"/>
              </a:ext>
            </a:extLst>
          </p:cNvPr>
          <p:cNvSpPr txBox="1"/>
          <p:nvPr/>
        </p:nvSpPr>
        <p:spPr>
          <a:xfrm>
            <a:off x="7190226" y="5804613"/>
            <a:ext cx="321065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 Dylan</a:t>
            </a:r>
          </a:p>
        </p:txBody>
      </p:sp>
      <p:pic>
        <p:nvPicPr>
          <p:cNvPr id="8" name="Onlinemedia 5" title="Bob Dylan - Blowin' in the Wind (Official Audio)">
            <a:hlinkClick r:id="" action="ppaction://media"/>
            <a:extLst>
              <a:ext uri="{FF2B5EF4-FFF2-40B4-BE49-F238E27FC236}">
                <a16:creationId xmlns:a16="http://schemas.microsoft.com/office/drawing/2014/main" id="{A81D2230-7804-0FA2-43D3-9A23CD8059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652000" y="542290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mediacall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cmd type="call" cmd="stop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 animBg="1"/>
      <p:bldP spid="7" grpId="0" animBg="1"/>
      <p:bldP spid="12" grpId="0"/>
      <p:bldP spid="1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avesdropper stock vector. Illustration of communication - 78891416">
            <a:extLst>
              <a:ext uri="{FF2B5EF4-FFF2-40B4-BE49-F238E27FC236}">
                <a16:creationId xmlns:a16="http://schemas.microsoft.com/office/drawing/2014/main" id="{E84EC9CE-F76F-364D-3151-3FD1BF2C0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07" y="-94"/>
            <a:ext cx="6475384" cy="53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DBD642-B528-79FA-2B1B-86F27623CA8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CD444D8-1A36-8B57-F219-CA2C52D4207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D159BA-A424-C4B3-023A-E4B84C72FA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l-NL" dirty="0" err="1"/>
              <a:t>Eavesdropper</a:t>
            </a:r>
            <a:r>
              <a:rPr lang="nl-NL" dirty="0"/>
              <a:t> Attack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4CC79C0-1C93-8725-41B0-52A09F7923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NL" dirty="0"/>
              <a:t>3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538D399-6E09-E990-DC25-E26AFA0DED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88948" y="5168239"/>
            <a:ext cx="6014106" cy="461036"/>
          </a:xfrm>
        </p:spPr>
        <p:txBody>
          <a:bodyPr>
            <a:normAutofit/>
          </a:bodyPr>
          <a:lstStyle/>
          <a:p>
            <a:r>
              <a:rPr lang="nl-NL" dirty="0"/>
              <a:t>What </a:t>
            </a:r>
            <a:r>
              <a:rPr lang="nl-NL" dirty="0" err="1"/>
              <a:t>happens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Eavesdropper</a:t>
            </a:r>
            <a:r>
              <a:rPr lang="nl-NL" dirty="0"/>
              <a:t> </a:t>
            </a:r>
            <a:r>
              <a:rPr lang="nl-NL" dirty="0" err="1"/>
              <a:t>tries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attack </a:t>
            </a:r>
            <a:r>
              <a:rPr lang="nl-NL" dirty="0" err="1"/>
              <a:t>the</a:t>
            </a:r>
            <a:r>
              <a:rPr lang="nl-NL" dirty="0"/>
              <a:t> protocol?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EBDA3EC-5D3E-5679-92C2-DF5646ACB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5B0694-3161-8A7B-64C7-71182200B9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19</a:t>
            </a:fld>
            <a:endParaRPr lang="nl-N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1328E8-D195-2EEA-D1F8-ACC28F793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983076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hoek 9">
            <a:extLst>
              <a:ext uri="{FF2B5EF4-FFF2-40B4-BE49-F238E27FC236}">
                <a16:creationId xmlns:a16="http://schemas.microsoft.com/office/drawing/2014/main" id="{F493FA22-D740-3F75-0EE1-80AEB438FD90}"/>
              </a:ext>
            </a:extLst>
          </p:cNvPr>
          <p:cNvSpPr/>
          <p:nvPr/>
        </p:nvSpPr>
        <p:spPr>
          <a:xfrm>
            <a:off x="-87549" y="0"/>
            <a:ext cx="304475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6FCC65-77D1-51DE-6731-B66CF61BA5AA}"/>
              </a:ext>
            </a:extLst>
          </p:cNvPr>
          <p:cNvSpPr/>
          <p:nvPr/>
        </p:nvSpPr>
        <p:spPr>
          <a:xfrm>
            <a:off x="9217046" y="-94"/>
            <a:ext cx="304475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ECCA1F0-7E27-E77A-C253-922E1A9EA32C}"/>
              </a:ext>
            </a:extLst>
          </p:cNvPr>
          <p:cNvSpPr/>
          <p:nvPr/>
        </p:nvSpPr>
        <p:spPr>
          <a:xfrm>
            <a:off x="-29226" y="2628345"/>
            <a:ext cx="273184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6D9812C-F614-3926-6E1F-BC95830AC214}"/>
              </a:ext>
            </a:extLst>
          </p:cNvPr>
          <p:cNvSpPr/>
          <p:nvPr/>
        </p:nvSpPr>
        <p:spPr>
          <a:xfrm>
            <a:off x="9495234" y="2628345"/>
            <a:ext cx="273184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98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middle</a:t>
            </a:r>
            <a:r>
              <a:rPr lang="nl-NL" dirty="0"/>
              <a:t> attack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20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6C61B3-504C-A613-3F62-192E03C9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13" y="1443017"/>
            <a:ext cx="4876055" cy="339163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E94B21-C35C-ECCB-0044-2D9D84C0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55" y="3301311"/>
            <a:ext cx="4880321" cy="339162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8347473-278F-7AD0-E22A-A53A2003B9A0}"/>
              </a:ext>
            </a:extLst>
          </p:cNvPr>
          <p:cNvSpPr txBox="1"/>
          <p:nvPr/>
        </p:nvSpPr>
        <p:spPr>
          <a:xfrm>
            <a:off x="507506" y="4643184"/>
            <a:ext cx="449406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BB84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BBAFEE8-61B6-9C41-9DC5-C9A95C9BE55A}"/>
              </a:ext>
            </a:extLst>
          </p:cNvPr>
          <p:cNvSpPr txBox="1"/>
          <p:nvPr/>
        </p:nvSpPr>
        <p:spPr>
          <a:xfrm>
            <a:off x="5960808" y="2556735"/>
            <a:ext cx="449406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E91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5A8EEE9-649F-631B-F374-85693F9BE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843333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227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1201F-72C8-EAE9-3BE9-89B9B069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effective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8B526E-7658-E257-1216-CD9E00B20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AEBA10-794B-00B0-2688-507C4FF767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21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AAE81BC-3695-0EE8-8208-E71BB775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04" y="1527355"/>
            <a:ext cx="4731091" cy="311582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9011312-0116-1BF3-3D37-7469CA0F3D99}"/>
              </a:ext>
            </a:extLst>
          </p:cNvPr>
          <p:cNvSpPr txBox="1"/>
          <p:nvPr/>
        </p:nvSpPr>
        <p:spPr>
          <a:xfrm>
            <a:off x="507506" y="4643184"/>
            <a:ext cx="449406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BB84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726CEBB-B742-1AE8-F7A5-E433453A56E6}"/>
              </a:ext>
            </a:extLst>
          </p:cNvPr>
          <p:cNvSpPr txBox="1"/>
          <p:nvPr/>
        </p:nvSpPr>
        <p:spPr>
          <a:xfrm>
            <a:off x="5960808" y="2556735"/>
            <a:ext cx="449406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E91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450745-5FC5-95BD-3016-B2EF6FA135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464006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21E9C90A-D47E-59A6-49AB-C9A9ECA4BF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65"/>
          <a:stretch/>
        </p:blipFill>
        <p:spPr>
          <a:xfrm>
            <a:off x="5351770" y="3264619"/>
            <a:ext cx="5052997" cy="34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9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DBD642-B528-79FA-2B1B-86F27623CA8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CD444D8-1A36-8B57-F219-CA2C52D4207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D159BA-A424-C4B3-023A-E4B84C72FA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l-NL" dirty="0"/>
              <a:t>Privacy </a:t>
            </a:r>
            <a:r>
              <a:rPr lang="nl-NL" dirty="0" err="1"/>
              <a:t>Amplification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4CC79C0-1C93-8725-41B0-52A09F7923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NL" dirty="0"/>
              <a:t>4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538D399-6E09-E990-DC25-E26AFA0DED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88948" y="5168239"/>
            <a:ext cx="6014106" cy="461036"/>
          </a:xfrm>
        </p:spPr>
        <p:txBody>
          <a:bodyPr>
            <a:normAutofit/>
          </a:bodyPr>
          <a:lstStyle/>
          <a:p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make a ‘safe’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Eve is </a:t>
            </a:r>
            <a:r>
              <a:rPr lang="nl-NL" dirty="0" err="1"/>
              <a:t>listening</a:t>
            </a:r>
            <a:r>
              <a:rPr lang="nl-NL" dirty="0"/>
              <a:t>?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EBDA3EC-5D3E-5679-92C2-DF5646ACB1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5B0694-3161-8A7B-64C7-71182200B9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22</a:t>
            </a:fld>
            <a:endParaRPr lang="nl-N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1328E8-D195-2EEA-D1F8-ACC28F793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477154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hthoek 9">
            <a:extLst>
              <a:ext uri="{FF2B5EF4-FFF2-40B4-BE49-F238E27FC236}">
                <a16:creationId xmlns:a16="http://schemas.microsoft.com/office/drawing/2014/main" id="{F493FA22-D740-3F75-0EE1-80AEB438FD90}"/>
              </a:ext>
            </a:extLst>
          </p:cNvPr>
          <p:cNvSpPr/>
          <p:nvPr/>
        </p:nvSpPr>
        <p:spPr>
          <a:xfrm>
            <a:off x="-87549" y="0"/>
            <a:ext cx="304475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6FCC65-77D1-51DE-6731-B66CF61BA5AA}"/>
              </a:ext>
            </a:extLst>
          </p:cNvPr>
          <p:cNvSpPr/>
          <p:nvPr/>
        </p:nvSpPr>
        <p:spPr>
          <a:xfrm>
            <a:off x="9217046" y="-94"/>
            <a:ext cx="304475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ECCA1F0-7E27-E77A-C253-922E1A9EA32C}"/>
              </a:ext>
            </a:extLst>
          </p:cNvPr>
          <p:cNvSpPr/>
          <p:nvPr/>
        </p:nvSpPr>
        <p:spPr>
          <a:xfrm>
            <a:off x="-29226" y="2628345"/>
            <a:ext cx="273184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6D9812C-F614-3926-6E1F-BC95830AC214}"/>
              </a:ext>
            </a:extLst>
          </p:cNvPr>
          <p:cNvSpPr/>
          <p:nvPr/>
        </p:nvSpPr>
        <p:spPr>
          <a:xfrm>
            <a:off x="9495234" y="2628345"/>
            <a:ext cx="2731848" cy="2770412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 descr="High-speed and Large-scale Privacy Amplification Scheme for Quantum Key  Distribution | Scientific Reports">
            <a:extLst>
              <a:ext uri="{FF2B5EF4-FFF2-40B4-BE49-F238E27FC236}">
                <a16:creationId xmlns:a16="http://schemas.microsoft.com/office/drawing/2014/main" id="{3AEC4012-9A3C-7DAA-318F-563E10AA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9" y="-11775"/>
            <a:ext cx="7801287" cy="27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8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Eve’s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Bob’s</a:t>
            </a:r>
            <a:r>
              <a:rPr lang="nl-NL" dirty="0"/>
              <a:t> error </a:t>
            </a:r>
            <a:r>
              <a:rPr lang="nl-NL" dirty="0" err="1"/>
              <a:t>rates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5E91B6-3989-EDC1-CE31-805BD9E4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96" y="1847386"/>
            <a:ext cx="6920907" cy="448515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E385C2-047A-618E-B3DB-36930ADAF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538591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628B693D-4A00-2942-7447-C5A93661B280}"/>
              </a:ext>
            </a:extLst>
          </p:cNvPr>
          <p:cNvSpPr txBox="1"/>
          <p:nvPr/>
        </p:nvSpPr>
        <p:spPr>
          <a:xfrm>
            <a:off x="3035030" y="6240364"/>
            <a:ext cx="6510673" cy="369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(On </a:t>
            </a: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QX-34-L simulator)</a:t>
            </a:r>
          </a:p>
        </p:txBody>
      </p:sp>
    </p:spTree>
    <p:extLst>
      <p:ext uri="{BB962C8B-B14F-4D97-AF65-F5344CB8AC3E}">
        <p14:creationId xmlns:p14="http://schemas.microsoft.com/office/powerpoint/2010/main" val="73990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Eve’s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Bob’s</a:t>
            </a:r>
            <a:r>
              <a:rPr lang="nl-NL" dirty="0"/>
              <a:t> error </a:t>
            </a:r>
            <a:r>
              <a:rPr lang="nl-NL" dirty="0" err="1"/>
              <a:t>rates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5E91B6-3989-EDC1-CE31-805BD9E4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96" y="1847386"/>
            <a:ext cx="6920907" cy="448515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E385C2-047A-618E-B3DB-36930ADAF708}"/>
              </a:ext>
            </a:extLst>
          </p:cNvPr>
          <p:cNvGraphicFramePr/>
          <p:nvPr/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628B693D-4A00-2942-7447-C5A93661B280}"/>
              </a:ext>
            </a:extLst>
          </p:cNvPr>
          <p:cNvSpPr txBox="1"/>
          <p:nvPr/>
        </p:nvSpPr>
        <p:spPr>
          <a:xfrm>
            <a:off x="3035030" y="6240364"/>
            <a:ext cx="6510673" cy="369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(On </a:t>
            </a: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QX-34-L simulator)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F5C6AA8-DB9A-5C8C-9059-12586957FB0F}"/>
              </a:ext>
            </a:extLst>
          </p:cNvPr>
          <p:cNvSpPr/>
          <p:nvPr/>
        </p:nvSpPr>
        <p:spPr>
          <a:xfrm>
            <a:off x="3735421" y="5340485"/>
            <a:ext cx="340468" cy="301558"/>
          </a:xfrm>
          <a:prstGeom prst="rect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7FA222A-EF83-C431-7A0F-D9FB0E72FAA3}"/>
              </a:ext>
            </a:extLst>
          </p:cNvPr>
          <p:cNvCxnSpPr>
            <a:cxnSpLocks/>
          </p:cNvCxnSpPr>
          <p:nvPr/>
        </p:nvCxnSpPr>
        <p:spPr>
          <a:xfrm flipH="1" flipV="1">
            <a:off x="326556" y="3628103"/>
            <a:ext cx="3408865" cy="1712382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7F21EBA0-5711-D8B2-54AA-F5F98E71476D}"/>
              </a:ext>
            </a:extLst>
          </p:cNvPr>
          <p:cNvCxnSpPr>
            <a:cxnSpLocks/>
          </p:cNvCxnSpPr>
          <p:nvPr/>
        </p:nvCxnSpPr>
        <p:spPr>
          <a:xfrm flipH="1" flipV="1">
            <a:off x="2781772" y="3628103"/>
            <a:ext cx="1294117" cy="1712382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9CA671-D92B-A9E4-407A-9405E791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8562"/>
            <a:ext cx="2781772" cy="20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66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D4407-E4D7-CE5C-F3F5-FE62D24E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Eve’s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Bob’s</a:t>
            </a:r>
            <a:r>
              <a:rPr lang="nl-NL" dirty="0"/>
              <a:t> error </a:t>
            </a:r>
            <a:r>
              <a:rPr lang="nl-NL" dirty="0" err="1"/>
              <a:t>rates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FF017C-21DD-80BE-C170-7FDB235AE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E75A2B-2F0D-FC6B-FD26-7219C4FDB8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5E91B6-3989-EDC1-CE31-805BD9E4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410" y="4495695"/>
            <a:ext cx="2623793" cy="170037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E385C2-047A-618E-B3DB-36930ADAF708}"/>
              </a:ext>
            </a:extLst>
          </p:cNvPr>
          <p:cNvGraphicFramePr/>
          <p:nvPr/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628B693D-4A00-2942-7447-C5A93661B280}"/>
              </a:ext>
            </a:extLst>
          </p:cNvPr>
          <p:cNvSpPr txBox="1"/>
          <p:nvPr/>
        </p:nvSpPr>
        <p:spPr>
          <a:xfrm>
            <a:off x="3035030" y="6240364"/>
            <a:ext cx="6510673" cy="369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(On </a:t>
            </a: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QX-34-L simulator)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F5C6AA8-DB9A-5C8C-9059-12586957FB0F}"/>
              </a:ext>
            </a:extLst>
          </p:cNvPr>
          <p:cNvSpPr/>
          <p:nvPr/>
        </p:nvSpPr>
        <p:spPr>
          <a:xfrm>
            <a:off x="8012453" y="5781367"/>
            <a:ext cx="187650" cy="141637"/>
          </a:xfrm>
          <a:prstGeom prst="rect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7FA222A-EF83-C431-7A0F-D9FB0E72FAA3}"/>
              </a:ext>
            </a:extLst>
          </p:cNvPr>
          <p:cNvCxnSpPr>
            <a:cxnSpLocks/>
          </p:cNvCxnSpPr>
          <p:nvPr/>
        </p:nvCxnSpPr>
        <p:spPr>
          <a:xfrm flipH="1" flipV="1">
            <a:off x="7032390" y="1976284"/>
            <a:ext cx="980063" cy="3805083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7F21EBA0-5711-D8B2-54AA-F5F98E71476D}"/>
              </a:ext>
            </a:extLst>
          </p:cNvPr>
          <p:cNvCxnSpPr>
            <a:cxnSpLocks/>
          </p:cNvCxnSpPr>
          <p:nvPr/>
        </p:nvCxnSpPr>
        <p:spPr>
          <a:xfrm flipH="1" flipV="1">
            <a:off x="7032390" y="5017732"/>
            <a:ext cx="980063" cy="930632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9CA671-D92B-A9E4-407A-9405E791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553001"/>
            <a:ext cx="5541536" cy="410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9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451AC-5882-BB11-71D4-098CA48B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B91706-00F5-14D1-5483-F44777B32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D3B130-BEC1-37F8-B1B9-A51E340EC2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26</a:t>
            </a:fld>
            <a:endParaRPr lang="nl-NL"/>
          </a:p>
        </p:txBody>
      </p:sp>
      <p:pic>
        <p:nvPicPr>
          <p:cNvPr id="5" name="Picture 2" descr="Bob Dylan Apologizes for Book-Signing Controversy">
            <a:extLst>
              <a:ext uri="{FF2B5EF4-FFF2-40B4-BE49-F238E27FC236}">
                <a16:creationId xmlns:a16="http://schemas.microsoft.com/office/drawing/2014/main" id="{54111D19-8D24-2576-6383-4CABA61B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17" y="2806292"/>
            <a:ext cx="2970538" cy="29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C42F7073-1450-BE16-06F0-9D368F5D9EE3}"/>
              </a:ext>
            </a:extLst>
          </p:cNvPr>
          <p:cNvSpPr/>
          <p:nvPr/>
        </p:nvSpPr>
        <p:spPr>
          <a:xfrm>
            <a:off x="6911891" y="507110"/>
            <a:ext cx="5038928" cy="1756913"/>
          </a:xfrm>
          <a:prstGeom prst="cloudCallout">
            <a:avLst>
              <a:gd name="adj1" fmla="val -9249"/>
              <a:gd name="adj2" fmla="val 9073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roads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must a man walk down before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kumimoji="0" lang="nl-NL" sz="23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him</a:t>
            </a:r>
            <a:r>
              <a:rPr kumimoji="0" lang="nl-NL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man?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97871C-E543-1BA6-FFB3-42D445C1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73" y="2806291"/>
            <a:ext cx="1980359" cy="2970539"/>
          </a:xfrm>
          <a:prstGeom prst="rect">
            <a:avLst/>
          </a:prstGeom>
        </p:spPr>
      </p:pic>
      <p:sp>
        <p:nvSpPr>
          <p:cNvPr id="8" name="Gedachtewolkje: wolk 7">
            <a:extLst>
              <a:ext uri="{FF2B5EF4-FFF2-40B4-BE49-F238E27FC236}">
                <a16:creationId xmlns:a16="http://schemas.microsoft.com/office/drawing/2014/main" id="{5E525DC5-2F15-7A3D-98BE-68FF17A07D12}"/>
              </a:ext>
            </a:extLst>
          </p:cNvPr>
          <p:cNvSpPr/>
          <p:nvPr/>
        </p:nvSpPr>
        <p:spPr>
          <a:xfrm>
            <a:off x="1238131" y="1684498"/>
            <a:ext cx="1945603" cy="1077572"/>
          </a:xfrm>
          <a:prstGeom prst="cloudCallout">
            <a:avLst>
              <a:gd name="adj1" fmla="val 36783"/>
              <a:gd name="adj2" fmla="val 8732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A044D46-8327-E729-0827-2D823AAA8AF6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4288532" y="4291561"/>
            <a:ext cx="307018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630608F4-F911-8F93-52BF-9F9E0385DB41}"/>
              </a:ext>
            </a:extLst>
          </p:cNvPr>
          <p:cNvSpPr txBox="1"/>
          <p:nvPr/>
        </p:nvSpPr>
        <p:spPr>
          <a:xfrm>
            <a:off x="3687424" y="3417235"/>
            <a:ext cx="421604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Private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816F57B-8601-2531-7FB2-7E8762E65D3E}"/>
              </a:ext>
            </a:extLst>
          </p:cNvPr>
          <p:cNvSpPr txBox="1"/>
          <p:nvPr/>
        </p:nvSpPr>
        <p:spPr>
          <a:xfrm>
            <a:off x="7190226" y="5804613"/>
            <a:ext cx="321065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 Dylan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A39DA2D-2530-0FED-8317-C95A526D7982}"/>
              </a:ext>
            </a:extLst>
          </p:cNvPr>
          <p:cNvSpPr txBox="1"/>
          <p:nvPr/>
        </p:nvSpPr>
        <p:spPr>
          <a:xfrm>
            <a:off x="2308173" y="5804613"/>
            <a:ext cx="198035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Alicia Keys</a:t>
            </a:r>
          </a:p>
        </p:txBody>
      </p:sp>
    </p:spTree>
    <p:extLst>
      <p:ext uri="{BB962C8B-B14F-4D97-AF65-F5344CB8AC3E}">
        <p14:creationId xmlns:p14="http://schemas.microsoft.com/office/powerpoint/2010/main" val="30153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451AC-5882-BB11-71D4-098CA48B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B91706-00F5-14D1-5483-F44777B32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D3B130-BEC1-37F8-B1B9-A51E340EC2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27</a:t>
            </a:fld>
            <a:endParaRPr lang="nl-NL"/>
          </a:p>
        </p:txBody>
      </p:sp>
      <p:pic>
        <p:nvPicPr>
          <p:cNvPr id="5" name="Picture 2" descr="Bob Dylan Apologizes for Book-Signing Controversy">
            <a:extLst>
              <a:ext uri="{FF2B5EF4-FFF2-40B4-BE49-F238E27FC236}">
                <a16:creationId xmlns:a16="http://schemas.microsoft.com/office/drawing/2014/main" id="{54111D19-8D24-2576-6383-4CABA61B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878" y="439055"/>
            <a:ext cx="1791121" cy="17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C42F7073-1450-BE16-06F0-9D368F5D9EE3}"/>
              </a:ext>
            </a:extLst>
          </p:cNvPr>
          <p:cNvSpPr/>
          <p:nvPr/>
        </p:nvSpPr>
        <p:spPr>
          <a:xfrm>
            <a:off x="10578360" y="28067"/>
            <a:ext cx="1605066" cy="562210"/>
          </a:xfrm>
          <a:prstGeom prst="cloudCallout">
            <a:avLst>
              <a:gd name="adj1" fmla="val -13013"/>
              <a:gd name="adj2" fmla="val 71178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roads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must a man walk down before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him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man?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97871C-E543-1BA6-FFB3-42D445C1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18" y="356428"/>
            <a:ext cx="1304250" cy="1956376"/>
          </a:xfrm>
          <a:prstGeom prst="rect">
            <a:avLst/>
          </a:prstGeom>
        </p:spPr>
      </p:pic>
      <p:sp>
        <p:nvSpPr>
          <p:cNvPr id="8" name="Gedachtewolkje: wolk 7">
            <a:extLst>
              <a:ext uri="{FF2B5EF4-FFF2-40B4-BE49-F238E27FC236}">
                <a16:creationId xmlns:a16="http://schemas.microsoft.com/office/drawing/2014/main" id="{5E525DC5-2F15-7A3D-98BE-68FF17A07D12}"/>
              </a:ext>
            </a:extLst>
          </p:cNvPr>
          <p:cNvSpPr/>
          <p:nvPr/>
        </p:nvSpPr>
        <p:spPr>
          <a:xfrm>
            <a:off x="7640600" y="51897"/>
            <a:ext cx="764098" cy="609061"/>
          </a:xfrm>
          <a:prstGeom prst="cloudCallout">
            <a:avLst>
              <a:gd name="adj1" fmla="val 25325"/>
              <a:gd name="adj2" fmla="val 56974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A044D46-8327-E729-0827-2D823AAA8A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9096368" y="1334616"/>
            <a:ext cx="1304510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630608F4-F911-8F93-52BF-9F9E0385DB41}"/>
              </a:ext>
            </a:extLst>
          </p:cNvPr>
          <p:cNvSpPr txBox="1"/>
          <p:nvPr/>
        </p:nvSpPr>
        <p:spPr>
          <a:xfrm>
            <a:off x="7640600" y="678432"/>
            <a:ext cx="421604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Private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816F57B-8601-2531-7FB2-7E8762E65D3E}"/>
              </a:ext>
            </a:extLst>
          </p:cNvPr>
          <p:cNvSpPr txBox="1"/>
          <p:nvPr/>
        </p:nvSpPr>
        <p:spPr>
          <a:xfrm>
            <a:off x="9748623" y="2225172"/>
            <a:ext cx="32106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 Dylan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A39DA2D-2530-0FED-8317-C95A526D7982}"/>
              </a:ext>
            </a:extLst>
          </p:cNvPr>
          <p:cNvSpPr txBox="1"/>
          <p:nvPr/>
        </p:nvSpPr>
        <p:spPr>
          <a:xfrm>
            <a:off x="7454063" y="2315446"/>
            <a:ext cx="19803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Alicia Keys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033C89B-53A3-D1DC-9F89-CC8439A40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4809" b="7796"/>
          <a:stretch/>
        </p:blipFill>
        <p:spPr bwMode="auto">
          <a:xfrm>
            <a:off x="383715" y="3018017"/>
            <a:ext cx="1412943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E2375F9-06F0-1E7A-E40D-9E6AE2320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7387" b="8466"/>
          <a:stretch/>
        </p:blipFill>
        <p:spPr bwMode="auto">
          <a:xfrm>
            <a:off x="2665583" y="3065183"/>
            <a:ext cx="1845553" cy="24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AF4B10DC-DC53-34FD-1B50-BC68C4B4F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5156035" y="3077856"/>
            <a:ext cx="2252327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97DABC6E-9CF7-91E7-2857-DDAE717F3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6303" b="6303"/>
          <a:stretch/>
        </p:blipFill>
        <p:spPr bwMode="auto">
          <a:xfrm>
            <a:off x="7668874" y="3018015"/>
            <a:ext cx="2732156" cy="2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ballon: rechthoek 21">
            <a:extLst>
              <a:ext uri="{FF2B5EF4-FFF2-40B4-BE49-F238E27FC236}">
                <a16:creationId xmlns:a16="http://schemas.microsoft.com/office/drawing/2014/main" id="{8B064873-8E4E-D4BB-2B1C-D310A15C336B}"/>
              </a:ext>
            </a:extLst>
          </p:cNvPr>
          <p:cNvSpPr/>
          <p:nvPr/>
        </p:nvSpPr>
        <p:spPr>
          <a:xfrm>
            <a:off x="250444" y="493348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kstballon: rechthoek 22">
            <a:extLst>
              <a:ext uri="{FF2B5EF4-FFF2-40B4-BE49-F238E27FC236}">
                <a16:creationId xmlns:a16="http://schemas.microsoft.com/office/drawing/2014/main" id="{A60C7735-9FB6-8525-B221-A95DB8C23C33}"/>
              </a:ext>
            </a:extLst>
          </p:cNvPr>
          <p:cNvSpPr/>
          <p:nvPr/>
        </p:nvSpPr>
        <p:spPr>
          <a:xfrm>
            <a:off x="2835015" y="4962797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kstballon: rechthoek 23">
            <a:extLst>
              <a:ext uri="{FF2B5EF4-FFF2-40B4-BE49-F238E27FC236}">
                <a16:creationId xmlns:a16="http://schemas.microsoft.com/office/drawing/2014/main" id="{8FDFDA1D-4F61-1B07-71AD-74F0DBCAB701}"/>
              </a:ext>
            </a:extLst>
          </p:cNvPr>
          <p:cNvSpPr/>
          <p:nvPr/>
        </p:nvSpPr>
        <p:spPr>
          <a:xfrm>
            <a:off x="5399325" y="4962797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kstballon: rechthoek 24">
            <a:extLst>
              <a:ext uri="{FF2B5EF4-FFF2-40B4-BE49-F238E27FC236}">
                <a16:creationId xmlns:a16="http://schemas.microsoft.com/office/drawing/2014/main" id="{6D1F1220-B440-ED12-B409-77D395E83B8A}"/>
              </a:ext>
            </a:extLst>
          </p:cNvPr>
          <p:cNvSpPr/>
          <p:nvPr/>
        </p:nvSpPr>
        <p:spPr>
          <a:xfrm>
            <a:off x="8315802" y="493348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EBB6131-8D15-1C65-BAA9-A79195AC3532}"/>
              </a:ext>
            </a:extLst>
          </p:cNvPr>
          <p:cNvSpPr txBox="1"/>
          <p:nvPr/>
        </p:nvSpPr>
        <p:spPr>
          <a:xfrm>
            <a:off x="318797" y="2381604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99.3%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4466888-011E-4007-E2C9-AB93FC6B0559}"/>
              </a:ext>
            </a:extLst>
          </p:cNvPr>
          <p:cNvSpPr txBox="1"/>
          <p:nvPr/>
        </p:nvSpPr>
        <p:spPr>
          <a:xfrm>
            <a:off x="2858139" y="2381604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96.0%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08EB7C1-4247-DF6F-434F-7124E1096B2F}"/>
              </a:ext>
            </a:extLst>
          </p:cNvPr>
          <p:cNvSpPr txBox="1"/>
          <p:nvPr/>
        </p:nvSpPr>
        <p:spPr>
          <a:xfrm>
            <a:off x="5526122" y="2357300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98.6%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AFC1937E-E8F0-9EAB-FAD7-42E41CF3B2E8}"/>
              </a:ext>
            </a:extLst>
          </p:cNvPr>
          <p:cNvSpPr txBox="1"/>
          <p:nvPr/>
        </p:nvSpPr>
        <p:spPr>
          <a:xfrm>
            <a:off x="8315802" y="2381604"/>
            <a:ext cx="1542777" cy="523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94.5%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05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451AC-5882-BB11-71D4-098CA48B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B91706-00F5-14D1-5483-F44777B32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D3B130-BEC1-37F8-B1B9-A51E340EC2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28</a:t>
            </a:fld>
            <a:endParaRPr lang="nl-NL"/>
          </a:p>
        </p:txBody>
      </p:sp>
      <p:pic>
        <p:nvPicPr>
          <p:cNvPr id="5" name="Picture 2" descr="Bob Dylan Apologizes for Book-Signing Controversy">
            <a:extLst>
              <a:ext uri="{FF2B5EF4-FFF2-40B4-BE49-F238E27FC236}">
                <a16:creationId xmlns:a16="http://schemas.microsoft.com/office/drawing/2014/main" id="{54111D19-8D24-2576-6383-4CABA61B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878" y="439055"/>
            <a:ext cx="1791121" cy="17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C42F7073-1450-BE16-06F0-9D368F5D9EE3}"/>
              </a:ext>
            </a:extLst>
          </p:cNvPr>
          <p:cNvSpPr/>
          <p:nvPr/>
        </p:nvSpPr>
        <p:spPr>
          <a:xfrm>
            <a:off x="10578360" y="28067"/>
            <a:ext cx="1605066" cy="562210"/>
          </a:xfrm>
          <a:prstGeom prst="cloudCallout">
            <a:avLst>
              <a:gd name="adj1" fmla="val -13013"/>
              <a:gd name="adj2" fmla="val 71178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roads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must a man walk down before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him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man?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97871C-E543-1BA6-FFB3-42D445C1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18" y="356428"/>
            <a:ext cx="1304250" cy="1956376"/>
          </a:xfrm>
          <a:prstGeom prst="rect">
            <a:avLst/>
          </a:prstGeom>
        </p:spPr>
      </p:pic>
      <p:sp>
        <p:nvSpPr>
          <p:cNvPr id="8" name="Gedachtewolkje: wolk 7">
            <a:extLst>
              <a:ext uri="{FF2B5EF4-FFF2-40B4-BE49-F238E27FC236}">
                <a16:creationId xmlns:a16="http://schemas.microsoft.com/office/drawing/2014/main" id="{5E525DC5-2F15-7A3D-98BE-68FF17A07D12}"/>
              </a:ext>
            </a:extLst>
          </p:cNvPr>
          <p:cNvSpPr/>
          <p:nvPr/>
        </p:nvSpPr>
        <p:spPr>
          <a:xfrm>
            <a:off x="7640600" y="51897"/>
            <a:ext cx="764098" cy="609061"/>
          </a:xfrm>
          <a:prstGeom prst="cloudCallout">
            <a:avLst>
              <a:gd name="adj1" fmla="val 25325"/>
              <a:gd name="adj2" fmla="val 56974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A044D46-8327-E729-0827-2D823AAA8A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9096368" y="1334616"/>
            <a:ext cx="1304510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630608F4-F911-8F93-52BF-9F9E0385DB41}"/>
              </a:ext>
            </a:extLst>
          </p:cNvPr>
          <p:cNvSpPr txBox="1"/>
          <p:nvPr/>
        </p:nvSpPr>
        <p:spPr>
          <a:xfrm>
            <a:off x="7640600" y="678432"/>
            <a:ext cx="421604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Private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816F57B-8601-2531-7FB2-7E8762E65D3E}"/>
              </a:ext>
            </a:extLst>
          </p:cNvPr>
          <p:cNvSpPr txBox="1"/>
          <p:nvPr/>
        </p:nvSpPr>
        <p:spPr>
          <a:xfrm>
            <a:off x="9748623" y="2225172"/>
            <a:ext cx="32106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 Dylan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A39DA2D-2530-0FED-8317-C95A526D7982}"/>
              </a:ext>
            </a:extLst>
          </p:cNvPr>
          <p:cNvSpPr txBox="1"/>
          <p:nvPr/>
        </p:nvSpPr>
        <p:spPr>
          <a:xfrm>
            <a:off x="7454063" y="2315446"/>
            <a:ext cx="19803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Alicia Keys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033C89B-53A3-D1DC-9F89-CC8439A40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4809" b="7796"/>
          <a:stretch/>
        </p:blipFill>
        <p:spPr bwMode="auto">
          <a:xfrm>
            <a:off x="8776982" y="2527942"/>
            <a:ext cx="520430" cy="9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E2375F9-06F0-1E7A-E40D-9E6AE2320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7387" b="8466"/>
          <a:stretch/>
        </p:blipFill>
        <p:spPr bwMode="auto">
          <a:xfrm>
            <a:off x="9402993" y="2527942"/>
            <a:ext cx="668710" cy="8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AF4B10DC-DC53-34FD-1B50-BC68C4B4F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10176976" y="2538117"/>
            <a:ext cx="851458" cy="9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97DABC6E-9CF7-91E7-2857-DDAE717F3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6303" b="6303"/>
          <a:stretch/>
        </p:blipFill>
        <p:spPr bwMode="auto">
          <a:xfrm>
            <a:off x="11053778" y="2527942"/>
            <a:ext cx="1129648" cy="104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910BA274-0EEA-7912-0065-72AB367E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74764"/>
              </p:ext>
            </p:extLst>
          </p:nvPr>
        </p:nvGraphicFramePr>
        <p:xfrm>
          <a:off x="20541" y="1993800"/>
          <a:ext cx="8116296" cy="1583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327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51053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Alice’s</a:t>
                      </a:r>
                      <a:r>
                        <a:rPr lang="nl-NL" sz="14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Alice’s</a:t>
                      </a:r>
                      <a:r>
                        <a:rPr lang="nl-NL" sz="14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Bob’s</a:t>
                      </a:r>
                      <a:r>
                        <a:rPr lang="nl-NL" sz="14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554363">
                <a:tc>
                  <a:txBody>
                    <a:bodyPr/>
                    <a:lstStyle/>
                    <a:p>
                      <a:r>
                        <a:rPr lang="nl-NL" sz="1400" dirty="0" err="1"/>
                        <a:t>Bob’s</a:t>
                      </a:r>
                      <a:r>
                        <a:rPr lang="nl-NL" sz="1400" dirty="0"/>
                        <a:t> Bits (</a:t>
                      </a:r>
                      <a:r>
                        <a:rPr lang="nl-NL" sz="1400" dirty="0" err="1"/>
                        <a:t>measured</a:t>
                      </a:r>
                      <a:r>
                        <a:rPr lang="nl-NL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/>
                        <a:t>0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/>
                        <a:t>1</a:t>
                      </a:r>
                      <a:endParaRPr lang="nl-NL" sz="16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/>
                        <a:t>1</a:t>
                      </a:r>
                      <a:endParaRPr lang="nl-NL" sz="16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/>
                        <a:t>0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/>
                        <a:t>1</a:t>
                      </a:r>
                      <a:endParaRPr lang="nl-NL" sz="16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/>
                        <a:t>0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45DC4449-92E5-A262-4A00-025F292F1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61757"/>
              </p:ext>
            </p:extLst>
          </p:nvPr>
        </p:nvGraphicFramePr>
        <p:xfrm>
          <a:off x="30506" y="4221197"/>
          <a:ext cx="8116296" cy="1583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327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510537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510536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Alice’s</a:t>
                      </a:r>
                      <a:r>
                        <a:rPr lang="nl-NL" sz="14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Alice’s</a:t>
                      </a:r>
                      <a:r>
                        <a:rPr lang="nl-NL" sz="14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343177">
                <a:tc>
                  <a:txBody>
                    <a:bodyPr/>
                    <a:lstStyle/>
                    <a:p>
                      <a:r>
                        <a:rPr lang="nl-NL" sz="1400" dirty="0" err="1"/>
                        <a:t>Bob’s</a:t>
                      </a:r>
                      <a:r>
                        <a:rPr lang="nl-NL" sz="14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554363">
                <a:tc>
                  <a:txBody>
                    <a:bodyPr/>
                    <a:lstStyle/>
                    <a:p>
                      <a:r>
                        <a:rPr lang="nl-NL" sz="1400" dirty="0" err="1"/>
                        <a:t>Bob’s</a:t>
                      </a:r>
                      <a:r>
                        <a:rPr lang="nl-NL" sz="1400" dirty="0"/>
                        <a:t> Bits (</a:t>
                      </a:r>
                      <a:r>
                        <a:rPr lang="nl-NL" sz="1400" dirty="0" err="1"/>
                        <a:t>measured</a:t>
                      </a:r>
                      <a:r>
                        <a:rPr lang="nl-NL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/>
                        <a:t>0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1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D70A9407-A850-A2A4-3C84-96363911BF30}"/>
              </a:ext>
            </a:extLst>
          </p:cNvPr>
          <p:cNvSpPr/>
          <p:nvPr/>
        </p:nvSpPr>
        <p:spPr>
          <a:xfrm>
            <a:off x="1455449" y="3066918"/>
            <a:ext cx="6681388" cy="510776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12765B3C-0DB9-1DE6-AF5E-543BAFDE270B}"/>
              </a:ext>
            </a:extLst>
          </p:cNvPr>
          <p:cNvSpPr/>
          <p:nvPr/>
        </p:nvSpPr>
        <p:spPr>
          <a:xfrm>
            <a:off x="1496755" y="4170355"/>
            <a:ext cx="6681388" cy="408620"/>
          </a:xfrm>
          <a:prstGeom prst="round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7" name="Pijl: omlaag 16">
            <a:extLst>
              <a:ext uri="{FF2B5EF4-FFF2-40B4-BE49-F238E27FC236}">
                <a16:creationId xmlns:a16="http://schemas.microsoft.com/office/drawing/2014/main" id="{1DB41D29-3994-DFC6-1128-5E0962FADC8E}"/>
              </a:ext>
            </a:extLst>
          </p:cNvPr>
          <p:cNvSpPr/>
          <p:nvPr/>
        </p:nvSpPr>
        <p:spPr>
          <a:xfrm>
            <a:off x="4633458" y="3744035"/>
            <a:ext cx="325370" cy="358792"/>
          </a:xfrm>
          <a:prstGeom prst="downArrow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6E130DD-8EBD-3178-C4B7-4518E9438D57}"/>
              </a:ext>
            </a:extLst>
          </p:cNvPr>
          <p:cNvSpPr txBox="1"/>
          <p:nvPr/>
        </p:nvSpPr>
        <p:spPr>
          <a:xfrm>
            <a:off x="3038474" y="3642369"/>
            <a:ext cx="17255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{2,3,7,10,15}</a:t>
            </a:r>
          </a:p>
        </p:txBody>
      </p:sp>
    </p:spTree>
    <p:extLst>
      <p:ext uri="{BB962C8B-B14F-4D97-AF65-F5344CB8AC3E}">
        <p14:creationId xmlns:p14="http://schemas.microsoft.com/office/powerpoint/2010/main" val="6141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200B4-68D3-7982-E12C-08277AAC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BD54CB-2FE2-59C0-36D3-C7E249D87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Introduction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QKD: BB84 &amp; E91</a:t>
            </a:r>
          </a:p>
          <a:p>
            <a:endParaRPr lang="nl-NL" sz="2000" dirty="0"/>
          </a:p>
          <a:p>
            <a:r>
              <a:rPr lang="nl-NL" sz="3200" dirty="0" err="1"/>
              <a:t>Classical</a:t>
            </a:r>
            <a:r>
              <a:rPr lang="nl-NL" sz="3200" dirty="0"/>
              <a:t> </a:t>
            </a:r>
            <a:r>
              <a:rPr lang="nl-NL" sz="3200" dirty="0" err="1"/>
              <a:t>improvements</a:t>
            </a:r>
            <a:r>
              <a:rPr lang="nl-NL" sz="3200" dirty="0"/>
              <a:t> (</a:t>
            </a:r>
            <a:r>
              <a:rPr lang="nl-NL" sz="3200" dirty="0" err="1"/>
              <a:t>repition</a:t>
            </a:r>
            <a:r>
              <a:rPr lang="nl-NL" sz="3200" dirty="0"/>
              <a:t> code)</a:t>
            </a:r>
          </a:p>
          <a:p>
            <a:endParaRPr lang="nl-NL" sz="2000" dirty="0"/>
          </a:p>
          <a:p>
            <a:r>
              <a:rPr lang="nl-NL" sz="3200" dirty="0" err="1"/>
              <a:t>Exposing</a:t>
            </a:r>
            <a:r>
              <a:rPr lang="nl-NL" sz="3200" dirty="0"/>
              <a:t> </a:t>
            </a:r>
            <a:r>
              <a:rPr lang="nl-NL" sz="3200" dirty="0" err="1"/>
              <a:t>Eavesdroppers</a:t>
            </a:r>
            <a:endParaRPr lang="nl-NL" sz="3200" dirty="0"/>
          </a:p>
          <a:p>
            <a:endParaRPr lang="nl-NL" sz="2000" dirty="0"/>
          </a:p>
          <a:p>
            <a:r>
              <a:rPr lang="nl-NL" sz="3200" dirty="0"/>
              <a:t>Privacy </a:t>
            </a:r>
            <a:r>
              <a:rPr lang="nl-NL" sz="3200" dirty="0" err="1"/>
              <a:t>Amplification</a:t>
            </a:r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2CFFC2-22E7-8040-ABC6-5C288D795A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515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451AC-5882-BB11-71D4-098CA48B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B91706-00F5-14D1-5483-F44777B32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D3B130-BEC1-37F8-B1B9-A51E340EC2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29</a:t>
            </a:fld>
            <a:endParaRPr lang="nl-NL"/>
          </a:p>
        </p:txBody>
      </p:sp>
      <p:pic>
        <p:nvPicPr>
          <p:cNvPr id="5" name="Picture 2" descr="Bob Dylan Apologizes for Book-Signing Controversy">
            <a:extLst>
              <a:ext uri="{FF2B5EF4-FFF2-40B4-BE49-F238E27FC236}">
                <a16:creationId xmlns:a16="http://schemas.microsoft.com/office/drawing/2014/main" id="{54111D19-8D24-2576-6383-4CABA61B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878" y="439055"/>
            <a:ext cx="1791121" cy="17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C42F7073-1450-BE16-06F0-9D368F5D9EE3}"/>
              </a:ext>
            </a:extLst>
          </p:cNvPr>
          <p:cNvSpPr/>
          <p:nvPr/>
        </p:nvSpPr>
        <p:spPr>
          <a:xfrm>
            <a:off x="10578360" y="28067"/>
            <a:ext cx="1605066" cy="562210"/>
          </a:xfrm>
          <a:prstGeom prst="cloudCallout">
            <a:avLst>
              <a:gd name="adj1" fmla="val -13013"/>
              <a:gd name="adj2" fmla="val 71178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roads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must a man walk down before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kumimoji="0" lang="nl-NL" sz="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him</a:t>
            </a:r>
            <a:r>
              <a:rPr kumimoji="0" lang="nl-NL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man?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97871C-E543-1BA6-FFB3-42D445C1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18" y="356428"/>
            <a:ext cx="1304250" cy="1956376"/>
          </a:xfrm>
          <a:prstGeom prst="rect">
            <a:avLst/>
          </a:prstGeom>
        </p:spPr>
      </p:pic>
      <p:sp>
        <p:nvSpPr>
          <p:cNvPr id="8" name="Gedachtewolkje: wolk 7">
            <a:extLst>
              <a:ext uri="{FF2B5EF4-FFF2-40B4-BE49-F238E27FC236}">
                <a16:creationId xmlns:a16="http://schemas.microsoft.com/office/drawing/2014/main" id="{5E525DC5-2F15-7A3D-98BE-68FF17A07D12}"/>
              </a:ext>
            </a:extLst>
          </p:cNvPr>
          <p:cNvSpPr/>
          <p:nvPr/>
        </p:nvSpPr>
        <p:spPr>
          <a:xfrm>
            <a:off x="7640600" y="51897"/>
            <a:ext cx="764098" cy="609061"/>
          </a:xfrm>
          <a:prstGeom prst="cloudCallout">
            <a:avLst>
              <a:gd name="adj1" fmla="val 25325"/>
              <a:gd name="adj2" fmla="val 56974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A044D46-8327-E729-0827-2D823AAA8AF6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9096368" y="1334616"/>
            <a:ext cx="1304510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630608F4-F911-8F93-52BF-9F9E0385DB41}"/>
              </a:ext>
            </a:extLst>
          </p:cNvPr>
          <p:cNvSpPr txBox="1"/>
          <p:nvPr/>
        </p:nvSpPr>
        <p:spPr>
          <a:xfrm>
            <a:off x="7640600" y="678432"/>
            <a:ext cx="421604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Private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816F57B-8601-2531-7FB2-7E8762E65D3E}"/>
              </a:ext>
            </a:extLst>
          </p:cNvPr>
          <p:cNvSpPr txBox="1"/>
          <p:nvPr/>
        </p:nvSpPr>
        <p:spPr>
          <a:xfrm>
            <a:off x="9748623" y="2225172"/>
            <a:ext cx="32106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 Dylan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A39DA2D-2530-0FED-8317-C95A526D7982}"/>
              </a:ext>
            </a:extLst>
          </p:cNvPr>
          <p:cNvSpPr txBox="1"/>
          <p:nvPr/>
        </p:nvSpPr>
        <p:spPr>
          <a:xfrm>
            <a:off x="7454063" y="2315446"/>
            <a:ext cx="19803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Alicia Keys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033C89B-53A3-D1DC-9F89-CC8439A40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4809" b="7796"/>
          <a:stretch/>
        </p:blipFill>
        <p:spPr bwMode="auto">
          <a:xfrm>
            <a:off x="8776982" y="2527942"/>
            <a:ext cx="520430" cy="9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E2375F9-06F0-1E7A-E40D-9E6AE2320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7387" b="8466"/>
          <a:stretch/>
        </p:blipFill>
        <p:spPr bwMode="auto">
          <a:xfrm>
            <a:off x="9402993" y="2527942"/>
            <a:ext cx="668710" cy="8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AF4B10DC-DC53-34FD-1B50-BC68C4B4F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10176976" y="2538117"/>
            <a:ext cx="851458" cy="9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97DABC6E-9CF7-91E7-2857-DDAE717F3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6303" b="6303"/>
          <a:stretch/>
        </p:blipFill>
        <p:spPr bwMode="auto">
          <a:xfrm>
            <a:off x="11053778" y="2527942"/>
            <a:ext cx="1129648" cy="104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910BA274-0EEA-7912-0065-72AB367E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42760"/>
              </p:ext>
            </p:extLst>
          </p:nvPr>
        </p:nvGraphicFramePr>
        <p:xfrm>
          <a:off x="8446474" y="3593834"/>
          <a:ext cx="3736952" cy="835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120">
                  <a:extLst>
                    <a:ext uri="{9D8B030D-6E8A-4147-A177-3AD203B41FA5}">
                      <a16:colId xmlns:a16="http://schemas.microsoft.com/office/drawing/2014/main" val="3892204080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642258028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493398110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2765445084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3318244940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1979985607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3507342266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821272167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3162616086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3491803374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4039112170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1204760233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2606557056"/>
                    </a:ext>
                  </a:extLst>
                </a:gridCol>
                <a:gridCol w="235064">
                  <a:extLst>
                    <a:ext uri="{9D8B030D-6E8A-4147-A177-3AD203B41FA5}">
                      <a16:colId xmlns:a16="http://schemas.microsoft.com/office/drawing/2014/main" val="1646021410"/>
                    </a:ext>
                  </a:extLst>
                </a:gridCol>
              </a:tblGrid>
              <a:tr h="157437">
                <a:tc>
                  <a:txBody>
                    <a:bodyPr/>
                    <a:lstStyle/>
                    <a:p>
                      <a:r>
                        <a:rPr lang="nl-NL" sz="500" dirty="0" err="1"/>
                        <a:t>Alice’s</a:t>
                      </a:r>
                      <a:r>
                        <a:rPr lang="nl-NL" sz="500" dirty="0"/>
                        <a:t>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0620"/>
                  </a:ext>
                </a:extLst>
              </a:tr>
              <a:tr h="157437">
                <a:tc>
                  <a:txBody>
                    <a:bodyPr/>
                    <a:lstStyle/>
                    <a:p>
                      <a:r>
                        <a:rPr lang="nl-NL" sz="500" dirty="0" err="1"/>
                        <a:t>Alice’s</a:t>
                      </a:r>
                      <a:r>
                        <a:rPr lang="nl-NL" sz="5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02771"/>
                  </a:ext>
                </a:extLst>
              </a:tr>
              <a:tr h="157437">
                <a:tc>
                  <a:txBody>
                    <a:bodyPr/>
                    <a:lstStyle/>
                    <a:p>
                      <a:r>
                        <a:rPr lang="nl-NL" sz="500" dirty="0" err="1"/>
                        <a:t>Bob’s</a:t>
                      </a:r>
                      <a:r>
                        <a:rPr lang="nl-NL" sz="500" dirty="0"/>
                        <a:t>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8979"/>
                  </a:ext>
                </a:extLst>
              </a:tr>
              <a:tr h="287090">
                <a:tc>
                  <a:txBody>
                    <a:bodyPr/>
                    <a:lstStyle/>
                    <a:p>
                      <a:r>
                        <a:rPr lang="nl-NL" sz="500" dirty="0" err="1"/>
                        <a:t>Bob’s</a:t>
                      </a:r>
                      <a:r>
                        <a:rPr lang="nl-NL" sz="500" dirty="0"/>
                        <a:t> Bits (</a:t>
                      </a:r>
                      <a:r>
                        <a:rPr lang="nl-NL" sz="500" dirty="0" err="1"/>
                        <a:t>measured</a:t>
                      </a:r>
                      <a:r>
                        <a:rPr lang="nl-NL" sz="5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/>
                        <a:t>0</a:t>
                      </a:r>
                      <a:endParaRPr lang="nl-NL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/>
                        <a:t>0</a:t>
                      </a:r>
                      <a:endParaRPr lang="nl-NL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/>
                        <a:t>1</a:t>
                      </a:r>
                      <a:endParaRPr lang="nl-NL" sz="6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/>
                        <a:t>0</a:t>
                      </a:r>
                      <a:endParaRPr lang="nl-NL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b="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90812"/>
                  </a:ext>
                </a:extLst>
              </a:tr>
            </a:tbl>
          </a:graphicData>
        </a:graphic>
      </p:graphicFrame>
      <p:pic>
        <p:nvPicPr>
          <p:cNvPr id="14" name="Picture 2">
            <a:extLst>
              <a:ext uri="{FF2B5EF4-FFF2-40B4-BE49-F238E27FC236}">
                <a16:creationId xmlns:a16="http://schemas.microsoft.com/office/drawing/2014/main" id="{BB7CE3CB-B723-25B8-0401-5DA76E36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28" y="1289805"/>
            <a:ext cx="6514350" cy="48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15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04308-6A6E-3E85-371F-08AA098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29" y="2667575"/>
            <a:ext cx="10775071" cy="5677446"/>
          </a:xfrm>
        </p:spPr>
        <p:txBody>
          <a:bodyPr>
            <a:normAutofit/>
          </a:bodyPr>
          <a:lstStyle/>
          <a:p>
            <a:pPr algn="ctr"/>
            <a:r>
              <a:rPr lang="nl-NL" sz="13800" dirty="0"/>
              <a:t>Questions?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364F81-E81B-F9AC-6ECE-72082BD01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B04FA2-4C09-DCDE-C521-840AF9E1F8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96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5F94A-87A7-7613-921E-2FE89112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References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33ADD4-18C3-9E9E-5F1B-F3BA4E028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QuTech. (2020) </a:t>
            </a:r>
            <a:r>
              <a:rPr lang="it-IT" sz="2800" i="1" dirty="0"/>
              <a:t>Quantum Inspire Starmon-5 Fact Sheet. </a:t>
            </a:r>
            <a:r>
              <a:rPr lang="it-IT" sz="2800" i="1" dirty="0">
                <a:hlinkClick r:id="rId2"/>
              </a:rPr>
              <a:t>https://qutech.nl/wp-content/uploads/2020/04/3.-Technical-Fact-Sheet-Quantum-Inspire-Starmon-5.pdf</a:t>
            </a:r>
            <a:r>
              <a:rPr lang="it-IT" sz="2800" i="1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FC8962-957F-1B4E-699E-887F87F996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72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4CDC03E-9902-ED97-8E75-0231F63D6A9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5938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1CF19A-46C6-3930-4069-4F5AEF56180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A26C970-8E48-3452-1908-16C0804E0E1A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3DBD2E-5CC7-C11F-FE3A-6FC29E2840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BB84 &amp; E91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75EC551-301A-7590-7501-79F977E93A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/>
              <a:t>A </a:t>
            </a:r>
            <a:r>
              <a:rPr lang="nl-NL" dirty="0" err="1"/>
              <a:t>quick</a:t>
            </a:r>
            <a:r>
              <a:rPr lang="nl-NL" dirty="0"/>
              <a:t> overview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principles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protocols</a:t>
            </a:r>
            <a:r>
              <a:rPr lang="nl-NL" dirty="0"/>
              <a:t> that </a:t>
            </a:r>
            <a:r>
              <a:rPr lang="nl-NL" dirty="0" err="1"/>
              <a:t>perform</a:t>
            </a:r>
            <a:r>
              <a:rPr lang="nl-NL" dirty="0"/>
              <a:t> QKD.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A8E0CCB-44B9-E9E8-D72C-B5EC25D82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995707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ijdelijke aanduiding voor tekst 5">
            <a:extLst>
              <a:ext uri="{FF2B5EF4-FFF2-40B4-BE49-F238E27FC236}">
                <a16:creationId xmlns:a16="http://schemas.microsoft.com/office/drawing/2014/main" id="{C3E3443C-305B-3B24-DD5E-403F08775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</p:spPr>
        <p:txBody>
          <a:bodyPr/>
          <a:lstStyle/>
          <a:p>
            <a:r>
              <a:rPr lang="nl-NL" dirty="0"/>
              <a:t>1</a:t>
            </a:r>
          </a:p>
        </p:txBody>
      </p:sp>
      <p:sp>
        <p:nvSpPr>
          <p:cNvPr id="30" name="Tijdelijke aanduiding voor tekst 7">
            <a:extLst>
              <a:ext uri="{FF2B5EF4-FFF2-40B4-BE49-F238E27FC236}">
                <a16:creationId xmlns:a16="http://schemas.microsoft.com/office/drawing/2014/main" id="{C7378A87-C7D9-EA9D-48D2-524139E21F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00000" y="3894066"/>
            <a:ext cx="792001" cy="7201"/>
          </a:xfrm>
        </p:spPr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9A4F2BB-D47B-BEB2-596E-A81FD970F6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23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2E0CFF-D993-C448-B9EF-2D2A7C30DB33}"/>
              </a:ext>
            </a:extLst>
          </p:cNvPr>
          <p:cNvSpPr txBox="1">
            <a:spLocks/>
          </p:cNvSpPr>
          <p:nvPr/>
        </p:nvSpPr>
        <p:spPr>
          <a:xfrm>
            <a:off x="664812" y="464721"/>
            <a:ext cx="9957792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sz="4800" kern="0" dirty="0"/>
              <a:t>The basics of Quantum </a:t>
            </a:r>
            <a:r>
              <a:rPr lang="nl-NL" sz="4800" kern="0" dirty="0" err="1"/>
              <a:t>Key</a:t>
            </a:r>
            <a:r>
              <a:rPr lang="nl-NL" sz="4800" kern="0" dirty="0"/>
              <a:t> Distribution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35D904A-2546-D7A5-CD63-42A2551F05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4</a:t>
            </a:fld>
            <a:endParaRPr lang="nl-N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AC11BC-EEAC-E8CC-F839-6EDDEBFE6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55884"/>
              </p:ext>
            </p:extLst>
          </p:nvPr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BA960AD9-2CDF-5EAB-9B6F-17227B30A62B}"/>
              </a:ext>
            </a:extLst>
          </p:cNvPr>
          <p:cNvSpPr/>
          <p:nvPr/>
        </p:nvSpPr>
        <p:spPr>
          <a:xfrm>
            <a:off x="815915" y="2326861"/>
            <a:ext cx="2710686" cy="783191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</a:t>
            </a:r>
          </a:p>
        </p:txBody>
      </p:sp>
      <p:sp>
        <p:nvSpPr>
          <p:cNvPr id="5" name="L-vorm 4">
            <a:extLst>
              <a:ext uri="{FF2B5EF4-FFF2-40B4-BE49-F238E27FC236}">
                <a16:creationId xmlns:a16="http://schemas.microsoft.com/office/drawing/2014/main" id="{6E603F4F-00A7-A710-954E-D02FA87D18CB}"/>
              </a:ext>
            </a:extLst>
          </p:cNvPr>
          <p:cNvSpPr/>
          <p:nvPr/>
        </p:nvSpPr>
        <p:spPr>
          <a:xfrm rot="10800000">
            <a:off x="3158462" y="2791412"/>
            <a:ext cx="1203205" cy="1127535"/>
          </a:xfrm>
          <a:prstGeom prst="corner">
            <a:avLst>
              <a:gd name="adj1" fmla="val 25062"/>
              <a:gd name="adj2" fmla="val 28836"/>
            </a:avLst>
          </a:prstGeom>
          <a:gradFill flip="none" rotWithShape="1">
            <a:gsLst>
              <a:gs pos="14000">
                <a:schemeClr val="accent2"/>
              </a:gs>
              <a:gs pos="100000">
                <a:schemeClr val="accent4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9DCAC69-7F89-23E8-B20A-48BD684536E3}"/>
              </a:ext>
            </a:extLst>
          </p:cNvPr>
          <p:cNvSpPr/>
          <p:nvPr/>
        </p:nvSpPr>
        <p:spPr>
          <a:xfrm>
            <a:off x="8456996" y="2275506"/>
            <a:ext cx="2710686" cy="783191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</a:t>
            </a:r>
          </a:p>
        </p:txBody>
      </p:sp>
      <p:sp>
        <p:nvSpPr>
          <p:cNvPr id="7" name="L-vorm 6">
            <a:extLst>
              <a:ext uri="{FF2B5EF4-FFF2-40B4-BE49-F238E27FC236}">
                <a16:creationId xmlns:a16="http://schemas.microsoft.com/office/drawing/2014/main" id="{735B19B7-7648-D107-FB3F-CB01FDCE931B}"/>
              </a:ext>
            </a:extLst>
          </p:cNvPr>
          <p:cNvSpPr/>
          <p:nvPr/>
        </p:nvSpPr>
        <p:spPr>
          <a:xfrm rot="5400000">
            <a:off x="7495982" y="2860655"/>
            <a:ext cx="1184242" cy="932346"/>
          </a:xfrm>
          <a:prstGeom prst="corner">
            <a:avLst>
              <a:gd name="adj1" fmla="val 34322"/>
              <a:gd name="adj2" fmla="val 36436"/>
            </a:avLst>
          </a:prstGeom>
          <a:gradFill flip="none" rotWithShape="1">
            <a:gsLst>
              <a:gs pos="10000">
                <a:schemeClr val="accent2"/>
              </a:gs>
              <a:gs pos="47000">
                <a:schemeClr val="accent4"/>
              </a:gs>
            </a:gsLst>
            <a:lin ang="54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91A9429-DE18-3C84-97ED-D6E2562E950A}"/>
              </a:ext>
            </a:extLst>
          </p:cNvPr>
          <p:cNvSpPr/>
          <p:nvPr/>
        </p:nvSpPr>
        <p:spPr>
          <a:xfrm>
            <a:off x="4069064" y="3576875"/>
            <a:ext cx="3808907" cy="342073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755128B-73DB-83D9-43A4-5CD140FBF571}"/>
              </a:ext>
            </a:extLst>
          </p:cNvPr>
          <p:cNvSpPr txBox="1"/>
          <p:nvPr/>
        </p:nvSpPr>
        <p:spPr>
          <a:xfrm>
            <a:off x="3993530" y="3960202"/>
            <a:ext cx="39397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Quantum Channel</a:t>
            </a:r>
          </a:p>
        </p:txBody>
      </p:sp>
      <p:sp>
        <p:nvSpPr>
          <p:cNvPr id="10" name="L-vorm 9">
            <a:extLst>
              <a:ext uri="{FF2B5EF4-FFF2-40B4-BE49-F238E27FC236}">
                <a16:creationId xmlns:a16="http://schemas.microsoft.com/office/drawing/2014/main" id="{462C7804-13B1-E017-EA51-268365F51B47}"/>
              </a:ext>
            </a:extLst>
          </p:cNvPr>
          <p:cNvSpPr/>
          <p:nvPr/>
        </p:nvSpPr>
        <p:spPr>
          <a:xfrm rot="16200000">
            <a:off x="3377415" y="1750453"/>
            <a:ext cx="1036163" cy="932345"/>
          </a:xfrm>
          <a:prstGeom prst="corner">
            <a:avLst>
              <a:gd name="adj1" fmla="val 38139"/>
              <a:gd name="adj2" fmla="val 32267"/>
            </a:avLst>
          </a:prstGeom>
          <a:gradFill flip="none" rotWithShape="1">
            <a:gsLst>
              <a:gs pos="4000">
                <a:schemeClr val="accent2"/>
              </a:gs>
              <a:gs pos="59000">
                <a:schemeClr val="accent6"/>
              </a:gs>
            </a:gsLst>
            <a:lin ang="54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L-vorm 10">
            <a:extLst>
              <a:ext uri="{FF2B5EF4-FFF2-40B4-BE49-F238E27FC236}">
                <a16:creationId xmlns:a16="http://schemas.microsoft.com/office/drawing/2014/main" id="{4073C66C-E817-5F97-A150-0531BDE93C80}"/>
              </a:ext>
            </a:extLst>
          </p:cNvPr>
          <p:cNvSpPr/>
          <p:nvPr/>
        </p:nvSpPr>
        <p:spPr>
          <a:xfrm>
            <a:off x="7621928" y="1795150"/>
            <a:ext cx="1537260" cy="890405"/>
          </a:xfrm>
          <a:prstGeom prst="corner">
            <a:avLst>
              <a:gd name="adj1" fmla="val 34322"/>
              <a:gd name="adj2" fmla="val 35343"/>
            </a:avLst>
          </a:prstGeom>
          <a:gradFill flip="none" rotWithShape="1">
            <a:gsLst>
              <a:gs pos="14000">
                <a:schemeClr val="accent6"/>
              </a:gs>
              <a:gs pos="58000">
                <a:schemeClr val="accent2"/>
              </a:gs>
            </a:gsLst>
            <a:lin ang="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F407D36-6B87-7DA5-FBBD-DE693F4612A3}"/>
              </a:ext>
            </a:extLst>
          </p:cNvPr>
          <p:cNvSpPr/>
          <p:nvPr/>
        </p:nvSpPr>
        <p:spPr>
          <a:xfrm rot="10800000">
            <a:off x="4069064" y="1698546"/>
            <a:ext cx="3864167" cy="342073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5D23CAC-88CE-3C1A-475D-5FD5F2FA26C9}"/>
              </a:ext>
            </a:extLst>
          </p:cNvPr>
          <p:cNvSpPr txBox="1"/>
          <p:nvPr/>
        </p:nvSpPr>
        <p:spPr>
          <a:xfrm>
            <a:off x="3938270" y="1146973"/>
            <a:ext cx="39397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Classical</a:t>
            </a: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Channel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0247CFF-A525-B688-3598-AFF7EB937DF5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flipH="1">
            <a:off x="1195228" y="3110052"/>
            <a:ext cx="976030" cy="1415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A075698-5482-2BF9-D8A4-69857BDDBB19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2171258" y="3110052"/>
            <a:ext cx="1088805" cy="1415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B03B594F-9815-A99B-F636-D4156D1E5084}"/>
              </a:ext>
            </a:extLst>
          </p:cNvPr>
          <p:cNvSpPr txBox="1"/>
          <p:nvPr/>
        </p:nvSpPr>
        <p:spPr>
          <a:xfrm>
            <a:off x="219197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basis (Z or H)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711A947-B26F-35FD-E105-96CD028B578D}"/>
              </a:ext>
            </a:extLst>
          </p:cNvPr>
          <p:cNvSpPr txBox="1"/>
          <p:nvPr/>
        </p:nvSpPr>
        <p:spPr>
          <a:xfrm>
            <a:off x="2284032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bit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 or 1)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FA512E58-17D0-7F6F-1833-B57877BC7009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>
            <a:off x="9812339" y="3058697"/>
            <a:ext cx="16656" cy="146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17C39082-599B-155D-8362-0D20755EE45B}"/>
              </a:ext>
            </a:extLst>
          </p:cNvPr>
          <p:cNvSpPr txBox="1"/>
          <p:nvPr/>
        </p:nvSpPr>
        <p:spPr>
          <a:xfrm>
            <a:off x="8852964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basis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(Z or H)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74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2E0CFF-D993-C448-B9EF-2D2A7C30DB33}"/>
              </a:ext>
            </a:extLst>
          </p:cNvPr>
          <p:cNvSpPr txBox="1">
            <a:spLocks/>
          </p:cNvSpPr>
          <p:nvPr/>
        </p:nvSpPr>
        <p:spPr>
          <a:xfrm>
            <a:off x="664812" y="464721"/>
            <a:ext cx="9957792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sz="4800" kern="0" dirty="0"/>
              <a:t>The basics of Quantum </a:t>
            </a:r>
            <a:r>
              <a:rPr lang="nl-NL" sz="4800" kern="0" dirty="0" err="1"/>
              <a:t>Key</a:t>
            </a:r>
            <a:r>
              <a:rPr lang="nl-NL" sz="4800" kern="0" dirty="0"/>
              <a:t> Distribution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35D904A-2546-D7A5-CD63-42A2551F05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5</a:t>
            </a:fld>
            <a:endParaRPr lang="nl-NL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AC11BC-EEAC-E8CC-F839-6EDDEBFE6036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BA960AD9-2CDF-5EAB-9B6F-17227B30A62B}"/>
              </a:ext>
            </a:extLst>
          </p:cNvPr>
          <p:cNvSpPr/>
          <p:nvPr/>
        </p:nvSpPr>
        <p:spPr>
          <a:xfrm>
            <a:off x="815915" y="2326861"/>
            <a:ext cx="2710686" cy="783191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</a:t>
            </a:r>
          </a:p>
        </p:txBody>
      </p:sp>
      <p:sp>
        <p:nvSpPr>
          <p:cNvPr id="5" name="L-vorm 4">
            <a:extLst>
              <a:ext uri="{FF2B5EF4-FFF2-40B4-BE49-F238E27FC236}">
                <a16:creationId xmlns:a16="http://schemas.microsoft.com/office/drawing/2014/main" id="{6E603F4F-00A7-A710-954E-D02FA87D18CB}"/>
              </a:ext>
            </a:extLst>
          </p:cNvPr>
          <p:cNvSpPr/>
          <p:nvPr/>
        </p:nvSpPr>
        <p:spPr>
          <a:xfrm rot="10800000">
            <a:off x="3158462" y="2791412"/>
            <a:ext cx="1203205" cy="1127535"/>
          </a:xfrm>
          <a:prstGeom prst="corner">
            <a:avLst>
              <a:gd name="adj1" fmla="val 25062"/>
              <a:gd name="adj2" fmla="val 28836"/>
            </a:avLst>
          </a:prstGeom>
          <a:gradFill flip="none" rotWithShape="1">
            <a:gsLst>
              <a:gs pos="14000">
                <a:schemeClr val="accent2"/>
              </a:gs>
              <a:gs pos="100000">
                <a:schemeClr val="accent4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9DCAC69-7F89-23E8-B20A-48BD684536E3}"/>
              </a:ext>
            </a:extLst>
          </p:cNvPr>
          <p:cNvSpPr/>
          <p:nvPr/>
        </p:nvSpPr>
        <p:spPr>
          <a:xfrm>
            <a:off x="8456996" y="2275506"/>
            <a:ext cx="2710686" cy="783191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Bob</a:t>
            </a:r>
          </a:p>
        </p:txBody>
      </p:sp>
      <p:sp>
        <p:nvSpPr>
          <p:cNvPr id="7" name="L-vorm 6">
            <a:extLst>
              <a:ext uri="{FF2B5EF4-FFF2-40B4-BE49-F238E27FC236}">
                <a16:creationId xmlns:a16="http://schemas.microsoft.com/office/drawing/2014/main" id="{735B19B7-7648-D107-FB3F-CB01FDCE931B}"/>
              </a:ext>
            </a:extLst>
          </p:cNvPr>
          <p:cNvSpPr/>
          <p:nvPr/>
        </p:nvSpPr>
        <p:spPr>
          <a:xfrm rot="5400000">
            <a:off x="7495982" y="2860655"/>
            <a:ext cx="1184242" cy="932346"/>
          </a:xfrm>
          <a:prstGeom prst="corner">
            <a:avLst>
              <a:gd name="adj1" fmla="val 34322"/>
              <a:gd name="adj2" fmla="val 36436"/>
            </a:avLst>
          </a:prstGeom>
          <a:gradFill flip="none" rotWithShape="1">
            <a:gsLst>
              <a:gs pos="10000">
                <a:schemeClr val="accent2"/>
              </a:gs>
              <a:gs pos="47000">
                <a:schemeClr val="accent4"/>
              </a:gs>
            </a:gsLst>
            <a:lin ang="54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91A9429-DE18-3C84-97ED-D6E2562E950A}"/>
              </a:ext>
            </a:extLst>
          </p:cNvPr>
          <p:cNvSpPr/>
          <p:nvPr/>
        </p:nvSpPr>
        <p:spPr>
          <a:xfrm>
            <a:off x="4069064" y="3576875"/>
            <a:ext cx="3808907" cy="342073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755128B-73DB-83D9-43A4-5CD140FBF571}"/>
              </a:ext>
            </a:extLst>
          </p:cNvPr>
          <p:cNvSpPr txBox="1"/>
          <p:nvPr/>
        </p:nvSpPr>
        <p:spPr>
          <a:xfrm>
            <a:off x="3993530" y="3960202"/>
            <a:ext cx="39397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Quantum Channel</a:t>
            </a:r>
          </a:p>
        </p:txBody>
      </p:sp>
      <p:sp>
        <p:nvSpPr>
          <p:cNvPr id="10" name="L-vorm 9">
            <a:extLst>
              <a:ext uri="{FF2B5EF4-FFF2-40B4-BE49-F238E27FC236}">
                <a16:creationId xmlns:a16="http://schemas.microsoft.com/office/drawing/2014/main" id="{462C7804-13B1-E017-EA51-268365F51B47}"/>
              </a:ext>
            </a:extLst>
          </p:cNvPr>
          <p:cNvSpPr/>
          <p:nvPr/>
        </p:nvSpPr>
        <p:spPr>
          <a:xfrm rot="16200000">
            <a:off x="3377415" y="1750453"/>
            <a:ext cx="1036163" cy="932345"/>
          </a:xfrm>
          <a:prstGeom prst="corner">
            <a:avLst>
              <a:gd name="adj1" fmla="val 38139"/>
              <a:gd name="adj2" fmla="val 32267"/>
            </a:avLst>
          </a:prstGeom>
          <a:gradFill flip="none" rotWithShape="1">
            <a:gsLst>
              <a:gs pos="4000">
                <a:schemeClr val="accent2"/>
              </a:gs>
              <a:gs pos="59000">
                <a:schemeClr val="accent6"/>
              </a:gs>
            </a:gsLst>
            <a:lin ang="54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L-vorm 10">
            <a:extLst>
              <a:ext uri="{FF2B5EF4-FFF2-40B4-BE49-F238E27FC236}">
                <a16:creationId xmlns:a16="http://schemas.microsoft.com/office/drawing/2014/main" id="{4073C66C-E817-5F97-A150-0531BDE93C80}"/>
              </a:ext>
            </a:extLst>
          </p:cNvPr>
          <p:cNvSpPr/>
          <p:nvPr/>
        </p:nvSpPr>
        <p:spPr>
          <a:xfrm>
            <a:off x="7621928" y="1795150"/>
            <a:ext cx="1537260" cy="890405"/>
          </a:xfrm>
          <a:prstGeom prst="corner">
            <a:avLst>
              <a:gd name="adj1" fmla="val 34322"/>
              <a:gd name="adj2" fmla="val 35343"/>
            </a:avLst>
          </a:prstGeom>
          <a:gradFill flip="none" rotWithShape="1">
            <a:gsLst>
              <a:gs pos="14000">
                <a:schemeClr val="accent6"/>
              </a:gs>
              <a:gs pos="58000">
                <a:schemeClr val="accent2"/>
              </a:gs>
            </a:gsLst>
            <a:lin ang="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F407D36-6B87-7DA5-FBBD-DE693F4612A3}"/>
              </a:ext>
            </a:extLst>
          </p:cNvPr>
          <p:cNvSpPr/>
          <p:nvPr/>
        </p:nvSpPr>
        <p:spPr>
          <a:xfrm rot="10800000">
            <a:off x="4069064" y="1698546"/>
            <a:ext cx="3864167" cy="342073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5D23CAC-88CE-3C1A-475D-5FD5F2FA26C9}"/>
              </a:ext>
            </a:extLst>
          </p:cNvPr>
          <p:cNvSpPr txBox="1"/>
          <p:nvPr/>
        </p:nvSpPr>
        <p:spPr>
          <a:xfrm>
            <a:off x="3938270" y="1146973"/>
            <a:ext cx="393970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Classical</a:t>
            </a: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Channel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0247CFF-A525-B688-3598-AFF7EB937DF5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flipH="1">
            <a:off x="1195228" y="3110052"/>
            <a:ext cx="976030" cy="1415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A075698-5482-2BF9-D8A4-69857BDDBB19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2171258" y="3110052"/>
            <a:ext cx="1088805" cy="1415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B03B594F-9815-A99B-F636-D4156D1E5084}"/>
              </a:ext>
            </a:extLst>
          </p:cNvPr>
          <p:cNvSpPr txBox="1"/>
          <p:nvPr/>
        </p:nvSpPr>
        <p:spPr>
          <a:xfrm>
            <a:off x="219197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basis (Z or H)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711A947-B26F-35FD-E105-96CD028B578D}"/>
              </a:ext>
            </a:extLst>
          </p:cNvPr>
          <p:cNvSpPr txBox="1"/>
          <p:nvPr/>
        </p:nvSpPr>
        <p:spPr>
          <a:xfrm>
            <a:off x="2284032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bit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 or 1)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FA512E58-17D0-7F6F-1833-B57877BC7009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>
            <a:off x="9812339" y="3058697"/>
            <a:ext cx="16656" cy="146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17C39082-599B-155D-8362-0D20755EE45B}"/>
              </a:ext>
            </a:extLst>
          </p:cNvPr>
          <p:cNvSpPr txBox="1"/>
          <p:nvPr/>
        </p:nvSpPr>
        <p:spPr>
          <a:xfrm>
            <a:off x="8852964" y="4525984"/>
            <a:ext cx="1952061" cy="6463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 basis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(Z or H)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Pijl: links/rechts 16">
            <a:extLst>
              <a:ext uri="{FF2B5EF4-FFF2-40B4-BE49-F238E27FC236}">
                <a16:creationId xmlns:a16="http://schemas.microsoft.com/office/drawing/2014/main" id="{0D03AA00-254D-ED40-4E07-8B2C23294CFD}"/>
              </a:ext>
            </a:extLst>
          </p:cNvPr>
          <p:cNvSpPr/>
          <p:nvPr/>
        </p:nvSpPr>
        <p:spPr>
          <a:xfrm>
            <a:off x="4331658" y="4838422"/>
            <a:ext cx="4125338" cy="733659"/>
          </a:xfrm>
          <a:prstGeom prst="leftRightArrow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Comparing</a:t>
            </a:r>
            <a:r>
              <a:rPr lang="nl-NL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measurements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0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BB84 vs. E91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368F0B0-1EA0-6739-4B50-2F9372ECD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6</a:t>
            </a:fld>
            <a:endParaRPr lang="nl-NL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5579DD9-49D4-A4F9-DF40-71B1171D0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231663"/>
              </p:ext>
            </p:extLst>
          </p:nvPr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50B045C-FE5F-8695-0AB1-4F86325B0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4809" b="7796"/>
          <a:stretch/>
        </p:blipFill>
        <p:spPr bwMode="auto">
          <a:xfrm>
            <a:off x="110480" y="1184047"/>
            <a:ext cx="1412943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92687C-49B1-C990-4821-9F1922B9B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7387" b="8466"/>
          <a:stretch/>
        </p:blipFill>
        <p:spPr bwMode="auto">
          <a:xfrm>
            <a:off x="1734756" y="1218256"/>
            <a:ext cx="1845553" cy="24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C3627F-1C40-60FB-15EA-8D25D3092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5297" b="7308"/>
          <a:stretch/>
        </p:blipFill>
        <p:spPr bwMode="auto">
          <a:xfrm>
            <a:off x="3791642" y="1171090"/>
            <a:ext cx="1845554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1429BE-5C2E-8F72-0BFF-E508D0E8D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4680" b="7926"/>
          <a:stretch/>
        </p:blipFill>
        <p:spPr bwMode="auto">
          <a:xfrm>
            <a:off x="5848528" y="1184047"/>
            <a:ext cx="2304102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767E00-36D6-7F19-C795-91D25BAA0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6172" b="6434"/>
          <a:stretch/>
        </p:blipFill>
        <p:spPr bwMode="auto">
          <a:xfrm>
            <a:off x="8363962" y="1231213"/>
            <a:ext cx="1845553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2EFAF1C-494A-68FE-DC58-49F867CA8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2462092" y="4162151"/>
            <a:ext cx="2252327" cy="25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64AD3A9-99EF-A425-DAFC-BE2777005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6303" b="6303"/>
          <a:stretch/>
        </p:blipFill>
        <p:spPr bwMode="auto">
          <a:xfrm>
            <a:off x="5022147" y="4162152"/>
            <a:ext cx="2252327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2BAAF12-0898-0C85-A481-6FC150C8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6303" b="6303"/>
          <a:stretch/>
        </p:blipFill>
        <p:spPr bwMode="auto">
          <a:xfrm>
            <a:off x="7512433" y="4162151"/>
            <a:ext cx="2732156" cy="2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ballon: rechthoek 6">
            <a:extLst>
              <a:ext uri="{FF2B5EF4-FFF2-40B4-BE49-F238E27FC236}">
                <a16:creationId xmlns:a16="http://schemas.microsoft.com/office/drawing/2014/main" id="{B523F68B-D48A-8019-0CC9-E773528C5F4A}"/>
              </a:ext>
            </a:extLst>
          </p:cNvPr>
          <p:cNvSpPr/>
          <p:nvPr/>
        </p:nvSpPr>
        <p:spPr>
          <a:xfrm>
            <a:off x="-22791" y="309951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kstballon: rechthoek 7">
            <a:extLst>
              <a:ext uri="{FF2B5EF4-FFF2-40B4-BE49-F238E27FC236}">
                <a16:creationId xmlns:a16="http://schemas.microsoft.com/office/drawing/2014/main" id="{AA750BB8-722F-7F08-B155-ADA404CA03B3}"/>
              </a:ext>
            </a:extLst>
          </p:cNvPr>
          <p:cNvSpPr/>
          <p:nvPr/>
        </p:nvSpPr>
        <p:spPr>
          <a:xfrm>
            <a:off x="1904188" y="3115870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kstballon: rechthoek 8">
            <a:extLst>
              <a:ext uri="{FF2B5EF4-FFF2-40B4-BE49-F238E27FC236}">
                <a16:creationId xmlns:a16="http://schemas.microsoft.com/office/drawing/2014/main" id="{D49C290A-DCCE-F6E2-423A-B7F1100B8B7E}"/>
              </a:ext>
            </a:extLst>
          </p:cNvPr>
          <p:cNvSpPr/>
          <p:nvPr/>
        </p:nvSpPr>
        <p:spPr>
          <a:xfrm>
            <a:off x="3850246" y="3125149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kstballon: rechthoek 9">
            <a:extLst>
              <a:ext uri="{FF2B5EF4-FFF2-40B4-BE49-F238E27FC236}">
                <a16:creationId xmlns:a16="http://schemas.microsoft.com/office/drawing/2014/main" id="{D5BDBD0E-7F73-E2CB-E4C1-A5F3F9042819}"/>
              </a:ext>
            </a:extLst>
          </p:cNvPr>
          <p:cNvSpPr/>
          <p:nvPr/>
        </p:nvSpPr>
        <p:spPr>
          <a:xfrm>
            <a:off x="6203884" y="3120360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kstballon: rechthoek 10">
            <a:extLst>
              <a:ext uri="{FF2B5EF4-FFF2-40B4-BE49-F238E27FC236}">
                <a16:creationId xmlns:a16="http://schemas.microsoft.com/office/drawing/2014/main" id="{76AFCE1C-2928-219A-F389-B95E22C39AD4}"/>
              </a:ext>
            </a:extLst>
          </p:cNvPr>
          <p:cNvSpPr/>
          <p:nvPr/>
        </p:nvSpPr>
        <p:spPr>
          <a:xfrm>
            <a:off x="8383762" y="3125149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kstballon: rechthoek 11">
            <a:extLst>
              <a:ext uri="{FF2B5EF4-FFF2-40B4-BE49-F238E27FC236}">
                <a16:creationId xmlns:a16="http://schemas.microsoft.com/office/drawing/2014/main" id="{18203AF2-5E86-6FFB-91B2-7C9AF6BB6451}"/>
              </a:ext>
            </a:extLst>
          </p:cNvPr>
          <p:cNvSpPr/>
          <p:nvPr/>
        </p:nvSpPr>
        <p:spPr>
          <a:xfrm>
            <a:off x="2506084" y="5900696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kstballon: rechthoek 12">
            <a:extLst>
              <a:ext uri="{FF2B5EF4-FFF2-40B4-BE49-F238E27FC236}">
                <a16:creationId xmlns:a16="http://schemas.microsoft.com/office/drawing/2014/main" id="{CF1CE4BC-278A-865B-D35A-8D3F666DDA6F}"/>
              </a:ext>
            </a:extLst>
          </p:cNvPr>
          <p:cNvSpPr/>
          <p:nvPr/>
        </p:nvSpPr>
        <p:spPr>
          <a:xfrm>
            <a:off x="5282659" y="5870873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kstballon: rechthoek 13">
            <a:extLst>
              <a:ext uri="{FF2B5EF4-FFF2-40B4-BE49-F238E27FC236}">
                <a16:creationId xmlns:a16="http://schemas.microsoft.com/office/drawing/2014/main" id="{D6F599D6-7C23-CCA1-76D6-794AF604DC56}"/>
              </a:ext>
            </a:extLst>
          </p:cNvPr>
          <p:cNvSpPr/>
          <p:nvPr/>
        </p:nvSpPr>
        <p:spPr>
          <a:xfrm>
            <a:off x="8198272" y="5902402"/>
            <a:ext cx="1796373" cy="923328"/>
          </a:xfrm>
          <a:prstGeom prst="wedgeRectCallout">
            <a:avLst>
              <a:gd name="adj1" fmla="val -8413"/>
              <a:gd name="adj2" fmla="val -7529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bit: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6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ACF8-110C-9956-7562-F075777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BB84 vs. E91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368F0B0-1EA0-6739-4B50-2F9372ECD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4AE253-4D6B-DDF6-8985-49801989A8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C312DFA-7AB9-482C-39B8-AB4BCFE4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5" y="1331281"/>
            <a:ext cx="2800350" cy="2514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404E380-FD02-649A-FB59-411C8708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95" y="1231900"/>
            <a:ext cx="2867025" cy="24669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18B4416-1B7B-9EB3-171C-870698C5D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622" y="4419600"/>
            <a:ext cx="3133725" cy="24384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B985380-5C2F-B930-7991-0E05A3C29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15" y="4317044"/>
            <a:ext cx="3143250" cy="2419350"/>
          </a:xfrm>
          <a:prstGeom prst="rect">
            <a:avLst/>
          </a:prstGeom>
        </p:spPr>
      </p:pic>
      <p:sp>
        <p:nvSpPr>
          <p:cNvPr id="10" name="Tekstballon: rechthoek 9">
            <a:extLst>
              <a:ext uri="{FF2B5EF4-FFF2-40B4-BE49-F238E27FC236}">
                <a16:creationId xmlns:a16="http://schemas.microsoft.com/office/drawing/2014/main" id="{47F29961-644F-BA90-BE37-B3ECE8A37315}"/>
              </a:ext>
            </a:extLst>
          </p:cNvPr>
          <p:cNvSpPr/>
          <p:nvPr/>
        </p:nvSpPr>
        <p:spPr>
          <a:xfrm>
            <a:off x="3772127" y="585208"/>
            <a:ext cx="1796373" cy="646329"/>
          </a:xfrm>
          <a:prstGeom prst="wedgeRectCallout">
            <a:avLst>
              <a:gd name="adj1" fmla="val -32240"/>
              <a:gd name="adj2" fmla="val 8905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kstballon: rechthoek 10">
            <a:extLst>
              <a:ext uri="{FF2B5EF4-FFF2-40B4-BE49-F238E27FC236}">
                <a16:creationId xmlns:a16="http://schemas.microsoft.com/office/drawing/2014/main" id="{A1C1B8C0-D814-763D-6D9C-44713DCE6C83}"/>
              </a:ext>
            </a:extLst>
          </p:cNvPr>
          <p:cNvSpPr/>
          <p:nvPr/>
        </p:nvSpPr>
        <p:spPr>
          <a:xfrm>
            <a:off x="8006037" y="585207"/>
            <a:ext cx="1796373" cy="646329"/>
          </a:xfrm>
          <a:prstGeom prst="wedgeRectCallout">
            <a:avLst>
              <a:gd name="adj1" fmla="val -32240"/>
              <a:gd name="adj2" fmla="val 8905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kstballon: rechthoek 11">
            <a:extLst>
              <a:ext uri="{FF2B5EF4-FFF2-40B4-BE49-F238E27FC236}">
                <a16:creationId xmlns:a16="http://schemas.microsoft.com/office/drawing/2014/main" id="{A6975A29-E775-B8E8-DD1C-A5DBE2FEC66D}"/>
              </a:ext>
            </a:extLst>
          </p:cNvPr>
          <p:cNvSpPr/>
          <p:nvPr/>
        </p:nvSpPr>
        <p:spPr>
          <a:xfrm>
            <a:off x="3772127" y="3773271"/>
            <a:ext cx="1796373" cy="646329"/>
          </a:xfrm>
          <a:prstGeom prst="wedgeRectCallout">
            <a:avLst>
              <a:gd name="adj1" fmla="val -32240"/>
              <a:gd name="adj2" fmla="val 8905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kstballon: rechthoek 12">
            <a:extLst>
              <a:ext uri="{FF2B5EF4-FFF2-40B4-BE49-F238E27FC236}">
                <a16:creationId xmlns:a16="http://schemas.microsoft.com/office/drawing/2014/main" id="{7B1B7514-598F-0542-C55C-2BEEB3A5C09F}"/>
              </a:ext>
            </a:extLst>
          </p:cNvPr>
          <p:cNvSpPr/>
          <p:nvPr/>
        </p:nvSpPr>
        <p:spPr>
          <a:xfrm>
            <a:off x="8215492" y="3758298"/>
            <a:ext cx="1796373" cy="646329"/>
          </a:xfrm>
          <a:prstGeom prst="wedgeRectCallout">
            <a:avLst>
              <a:gd name="adj1" fmla="val -32240"/>
              <a:gd name="adj2" fmla="val 89056"/>
            </a:avLst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Alice’s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basis: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Bob’s</a:t>
            </a:r>
            <a:r>
              <a:rPr lang="nl-N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basis: 1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5579DD9-49D4-A4F9-DF40-71B1171D0F05}"/>
              </a:ext>
            </a:extLst>
          </p:cNvPr>
          <p:cNvGraphicFramePr/>
          <p:nvPr/>
        </p:nvGraphicFramePr>
        <p:xfrm>
          <a:off x="10517243" y="156510"/>
          <a:ext cx="1542777" cy="593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391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BC5D03-D636-2A50-E217-B64568049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485473"/>
              </p:ext>
            </p:extLst>
          </p:nvPr>
        </p:nvGraphicFramePr>
        <p:xfrm>
          <a:off x="457200" y="204282"/>
          <a:ext cx="11653736" cy="658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C41127-F3D4-06AA-FCAC-7988080E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bigger</a:t>
            </a:r>
            <a:r>
              <a:rPr lang="nl-NL" dirty="0"/>
              <a:t> picture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5211BF-6D1B-E2B3-2AED-95F3828C5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B93F3D-DF52-29AD-1AB7-7A7798DE3B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8</a:t>
            </a:fld>
            <a:endParaRPr lang="nl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261EA0-88FF-70E5-689B-28EB26AC73BB}"/>
              </a:ext>
            </a:extLst>
          </p:cNvPr>
          <p:cNvGraphicFramePr/>
          <p:nvPr/>
        </p:nvGraphicFramePr>
        <p:xfrm>
          <a:off x="2484582" y="5308418"/>
          <a:ext cx="7176654" cy="2049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3525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sentation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1781</TotalTime>
  <Words>1776</Words>
  <Application>Microsoft Office PowerPoint</Application>
  <PresentationFormat>Breedbeeld</PresentationFormat>
  <Paragraphs>1097</Paragraphs>
  <Slides>32</Slides>
  <Notes>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32</vt:i4>
      </vt:variant>
    </vt:vector>
  </HeadingPairs>
  <TitlesOfParts>
    <vt:vector size="42" baseType="lpstr">
      <vt:lpstr>Arial</vt:lpstr>
      <vt:lpstr>Calibri</vt:lpstr>
      <vt:lpstr>Helvetica</vt:lpstr>
      <vt:lpstr>Roboto Slab Bold</vt:lpstr>
      <vt:lpstr>Roboto Slab Regular Regular</vt:lpstr>
      <vt:lpstr>Tahoma</vt:lpstr>
      <vt:lpstr>Wingdings</vt:lpstr>
      <vt:lpstr>Presentation</vt:lpstr>
      <vt:lpstr>Custom Design</vt:lpstr>
      <vt:lpstr>TU Delft</vt:lpstr>
      <vt:lpstr>Quantum Key Distribution</vt:lpstr>
      <vt:lpstr>Introduction</vt:lpstr>
      <vt:lpstr>Table of Contents</vt:lpstr>
      <vt:lpstr>PowerPoint-presentatie</vt:lpstr>
      <vt:lpstr>PowerPoint-presentatie</vt:lpstr>
      <vt:lpstr>PowerPoint-presentatie</vt:lpstr>
      <vt:lpstr>BB84 vs. E91</vt:lpstr>
      <vt:lpstr>BB84 vs. E91</vt:lpstr>
      <vt:lpstr>The bigger picture</vt:lpstr>
      <vt:lpstr>PowerPoint-presentatie</vt:lpstr>
      <vt:lpstr>What are typical fidelities of the circuits?</vt:lpstr>
      <vt:lpstr>Fidelities on BB84 circuits</vt:lpstr>
      <vt:lpstr>How to decrease errors?</vt:lpstr>
      <vt:lpstr>How to decrease errors?</vt:lpstr>
      <vt:lpstr>How to decrease errors?</vt:lpstr>
      <vt:lpstr>How to decrease errors?</vt:lpstr>
      <vt:lpstr>How to decrease errors?</vt:lpstr>
      <vt:lpstr>How well does it work?</vt:lpstr>
      <vt:lpstr>How well does it work?</vt:lpstr>
      <vt:lpstr>PowerPoint-presentatie</vt:lpstr>
      <vt:lpstr>Man in the middle attack</vt:lpstr>
      <vt:lpstr>How effective is it?</vt:lpstr>
      <vt:lpstr>PowerPoint-presentatie</vt:lpstr>
      <vt:lpstr>Eve’s and Bob’s error rates</vt:lpstr>
      <vt:lpstr>Eve’s and Bob’s error rates</vt:lpstr>
      <vt:lpstr>Eve’s and Bob’s error rates</vt:lpstr>
      <vt:lpstr>Recap</vt:lpstr>
      <vt:lpstr>Recap</vt:lpstr>
      <vt:lpstr>Recap</vt:lpstr>
      <vt:lpstr>Recap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 Dolné</dc:creator>
  <cp:lastModifiedBy>Timo Dolné</cp:lastModifiedBy>
  <cp:revision>3</cp:revision>
  <dcterms:created xsi:type="dcterms:W3CDTF">2022-07-11T07:28:16Z</dcterms:created>
  <dcterms:modified xsi:type="dcterms:W3CDTF">2023-01-24T08:44:47Z</dcterms:modified>
</cp:coreProperties>
</file>